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tags/tag11.xml" ContentType="application/vnd.openxmlformats-officedocument.presentationml.tags+xml"/>
  <Override PartName="/ppt/notesSlides/notesSlide10.xml" ContentType="application/vnd.openxmlformats-officedocument.presentationml.notesSlide+xml"/>
  <Override PartName="/ppt/tags/tag12.xml" ContentType="application/vnd.openxmlformats-officedocument.presentationml.tags+xml"/>
  <Override PartName="/ppt/notesSlides/notesSlide11.xml" ContentType="application/vnd.openxmlformats-officedocument.presentationml.notesSlide+xml"/>
  <Override PartName="/ppt/tags/tag13.xml" ContentType="application/vnd.openxmlformats-officedocument.presentationml.tags+xml"/>
  <Override PartName="/ppt/notesSlides/notesSlide12.xml" ContentType="application/vnd.openxmlformats-officedocument.presentationml.notesSlide+xml"/>
  <Override PartName="/ppt/tags/tag14.xml" ContentType="application/vnd.openxmlformats-officedocument.presentationml.tags+xml"/>
  <Override PartName="/ppt/notesSlides/notesSlide13.xml" ContentType="application/vnd.openxmlformats-officedocument.presentationml.notesSlide+xml"/>
  <Override PartName="/ppt/tags/tag15.xml" ContentType="application/vnd.openxmlformats-officedocument.presentationml.tags+xml"/>
  <Override PartName="/ppt/notesSlides/notesSlide14.xml" ContentType="application/vnd.openxmlformats-officedocument.presentationml.notesSlide+xml"/>
  <Override PartName="/ppt/tags/tag16.xml" ContentType="application/vnd.openxmlformats-officedocument.presentationml.tags+xml"/>
  <Override PartName="/ppt/notesSlides/notesSlide15.xml" ContentType="application/vnd.openxmlformats-officedocument.presentationml.notesSlide+xml"/>
  <Override PartName="/ppt/tags/tag17.xml" ContentType="application/vnd.openxmlformats-officedocument.presentationml.tags+xml"/>
  <Override PartName="/ppt/notesSlides/notesSlide16.xml" ContentType="application/vnd.openxmlformats-officedocument.presentationml.notesSlide+xml"/>
  <Override PartName="/ppt/tags/tag18.xml" ContentType="application/vnd.openxmlformats-officedocument.presentationml.tags+xml"/>
  <Override PartName="/ppt/notesSlides/notesSlide17.xml" ContentType="application/vnd.openxmlformats-officedocument.presentationml.notesSlide+xml"/>
  <Override PartName="/ppt/tags/tag19.xml" ContentType="application/vnd.openxmlformats-officedocument.presentationml.tags+xml"/>
  <Override PartName="/ppt/notesSlides/notesSlide1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23"/>
  </p:notesMasterIdLst>
  <p:sldIdLst>
    <p:sldId id="256" r:id="rId5"/>
    <p:sldId id="257" r:id="rId6"/>
    <p:sldId id="258" r:id="rId7"/>
    <p:sldId id="259" r:id="rId8"/>
    <p:sldId id="260" r:id="rId9"/>
    <p:sldId id="261" r:id="rId10"/>
    <p:sldId id="262" r:id="rId11"/>
    <p:sldId id="263" r:id="rId12"/>
    <p:sldId id="271" r:id="rId13"/>
    <p:sldId id="272" r:id="rId14"/>
    <p:sldId id="273" r:id="rId15"/>
    <p:sldId id="274" r:id="rId16"/>
    <p:sldId id="264" r:id="rId17"/>
    <p:sldId id="266" r:id="rId18"/>
    <p:sldId id="267" r:id="rId19"/>
    <p:sldId id="268" r:id="rId20"/>
    <p:sldId id="269" r:id="rId21"/>
    <p:sldId id="270" r:id="rId22"/>
  </p:sldIdLst>
  <p:sldSz cx="12192000" cy="6858000"/>
  <p:notesSz cx="6858000" cy="9144000"/>
  <p:embeddedFontLst>
    <p:embeddedFont>
      <p:font typeface="Century Gothic" panose="020B0502020202020204" pitchFamily="34" charset="0"/>
      <p:regular r:id="rId24"/>
      <p:bold r:id="rId25"/>
      <p:italic r:id="rId26"/>
      <p:boldItalic r:id="rId27"/>
    </p:embeddedFont>
  </p:embeddedFontLst>
  <p:custDataLst>
    <p:tags r:id="rId28"/>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9" roundtripDataSignature="AMtx7mhlYlCtF+airiOZksSy3UV5ad0gh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E90EA65-230C-48F0-82E1-5E8F35449F9A}" v="18" dt="2021-08-14T21:15:48.083"/>
  </p1510:revLst>
</p1510:revInfo>
</file>

<file path=ppt/tableStyles.xml><?xml version="1.0" encoding="utf-8"?>
<a:tblStyleLst xmlns:a="http://schemas.openxmlformats.org/drawingml/2006/main" def="{802198C4-3087-4945-87E3-76CBB3509B7E}">
  <a:tblStyle styleId="{802198C4-3087-4945-87E3-76CBB3509B7E}"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0" d="100"/>
          <a:sy n="80" d="100"/>
        </p:scale>
        <p:origin x="132" y="172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3.fntdata"/><Relationship Id="rId3" Type="http://schemas.openxmlformats.org/officeDocument/2006/relationships/customXml" Target="../customXml/item3.xml"/><Relationship Id="rId21" Type="http://schemas.openxmlformats.org/officeDocument/2006/relationships/slide" Target="slides/slide17.xml"/><Relationship Id="rId34"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2.fntdata"/><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customschemas.google.com/relationships/presentationmetadata" Target="meta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1.fntdata"/><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tags" Target="tags/tag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font" Target="fonts/font4.fntdata"/><Relationship Id="rId30" Type="http://schemas.openxmlformats.org/officeDocument/2006/relationships/presProps" Target="presProps.xml"/><Relationship Id="rId35" Type="http://schemas.microsoft.com/office/2015/10/relationships/revisionInfo" Target="revisionInfo.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ldana, Marco" userId="d8631f12-6a6f-48a1-a270-b354490a5d71" providerId="ADAL" clId="{9E90EA65-230C-48F0-82E1-5E8F35449F9A}"/>
    <pc:docChg chg="undo custSel addSld delSld modSld">
      <pc:chgData name="Aldana, Marco" userId="d8631f12-6a6f-48a1-a270-b354490a5d71" providerId="ADAL" clId="{9E90EA65-230C-48F0-82E1-5E8F35449F9A}" dt="2021-08-14T21:15:51.004" v="6041" actId="1076"/>
      <pc:docMkLst>
        <pc:docMk/>
      </pc:docMkLst>
      <pc:sldChg chg="modSp mod">
        <pc:chgData name="Aldana, Marco" userId="d8631f12-6a6f-48a1-a270-b354490a5d71" providerId="ADAL" clId="{9E90EA65-230C-48F0-82E1-5E8F35449F9A}" dt="2021-08-14T20:10:25.337" v="6010" actId="1076"/>
        <pc:sldMkLst>
          <pc:docMk/>
          <pc:sldMk cId="0" sldId="256"/>
        </pc:sldMkLst>
        <pc:spChg chg="mod">
          <ac:chgData name="Aldana, Marco" userId="d8631f12-6a6f-48a1-a270-b354490a5d71" providerId="ADAL" clId="{9E90EA65-230C-48F0-82E1-5E8F35449F9A}" dt="2021-08-13T14:11:58.631" v="14" actId="20577"/>
          <ac:spMkLst>
            <pc:docMk/>
            <pc:sldMk cId="0" sldId="256"/>
            <ac:spMk id="145" creationId="{00000000-0000-0000-0000-000000000000}"/>
          </ac:spMkLst>
        </pc:spChg>
        <pc:picChg chg="mod">
          <ac:chgData name="Aldana, Marco" userId="d8631f12-6a6f-48a1-a270-b354490a5d71" providerId="ADAL" clId="{9E90EA65-230C-48F0-82E1-5E8F35449F9A}" dt="2021-08-14T20:10:25.337" v="6010" actId="1076"/>
          <ac:picMkLst>
            <pc:docMk/>
            <pc:sldMk cId="0" sldId="256"/>
            <ac:picMk id="2" creationId="{76AC5DF3-C9E3-4752-9DF0-69DB31C65F20}"/>
          </ac:picMkLst>
        </pc:picChg>
      </pc:sldChg>
      <pc:sldChg chg="delSp modSp mod">
        <pc:chgData name="Aldana, Marco" userId="d8631f12-6a6f-48a1-a270-b354490a5d71" providerId="ADAL" clId="{9E90EA65-230C-48F0-82E1-5E8F35449F9A}" dt="2021-08-14T20:15:43.279" v="6015" actId="1076"/>
        <pc:sldMkLst>
          <pc:docMk/>
          <pc:sldMk cId="0" sldId="257"/>
        </pc:sldMkLst>
        <pc:spChg chg="del mod">
          <ac:chgData name="Aldana, Marco" userId="d8631f12-6a6f-48a1-a270-b354490a5d71" providerId="ADAL" clId="{9E90EA65-230C-48F0-82E1-5E8F35449F9A}" dt="2021-08-13T15:58:01.671" v="2413" actId="478"/>
          <ac:spMkLst>
            <pc:docMk/>
            <pc:sldMk cId="0" sldId="257"/>
            <ac:spMk id="152" creationId="{00000000-0000-0000-0000-000000000000}"/>
          </ac:spMkLst>
        </pc:spChg>
        <pc:picChg chg="mod">
          <ac:chgData name="Aldana, Marco" userId="d8631f12-6a6f-48a1-a270-b354490a5d71" providerId="ADAL" clId="{9E90EA65-230C-48F0-82E1-5E8F35449F9A}" dt="2021-08-14T20:15:43.279" v="6015" actId="1076"/>
          <ac:picMkLst>
            <pc:docMk/>
            <pc:sldMk cId="0" sldId="257"/>
            <ac:picMk id="2" creationId="{071A6B8F-896E-4F85-84D7-D0CDA9FD72C9}"/>
          </ac:picMkLst>
        </pc:picChg>
        <pc:picChg chg="mod">
          <ac:chgData name="Aldana, Marco" userId="d8631f12-6a6f-48a1-a270-b354490a5d71" providerId="ADAL" clId="{9E90EA65-230C-48F0-82E1-5E8F35449F9A}" dt="2021-08-13T15:58:09.952" v="2416" actId="14100"/>
          <ac:picMkLst>
            <pc:docMk/>
            <pc:sldMk cId="0" sldId="257"/>
            <ac:picMk id="153" creationId="{00000000-0000-0000-0000-000000000000}"/>
          </ac:picMkLst>
        </pc:picChg>
      </pc:sldChg>
      <pc:sldChg chg="addSp delSp modSp mod">
        <pc:chgData name="Aldana, Marco" userId="d8631f12-6a6f-48a1-a270-b354490a5d71" providerId="ADAL" clId="{9E90EA65-230C-48F0-82E1-5E8F35449F9A}" dt="2021-08-14T20:15:50.653" v="6017" actId="1076"/>
        <pc:sldMkLst>
          <pc:docMk/>
          <pc:sldMk cId="0" sldId="258"/>
        </pc:sldMkLst>
        <pc:spChg chg="add del mod">
          <ac:chgData name="Aldana, Marco" userId="d8631f12-6a6f-48a1-a270-b354490a5d71" providerId="ADAL" clId="{9E90EA65-230C-48F0-82E1-5E8F35449F9A}" dt="2021-08-13T16:04:24.223" v="2473" actId="478"/>
          <ac:spMkLst>
            <pc:docMk/>
            <pc:sldMk cId="0" sldId="258"/>
            <ac:spMk id="3" creationId="{30CAA3C4-4A7C-44AC-A40E-E508CA8DE906}"/>
          </ac:spMkLst>
        </pc:spChg>
        <pc:spChg chg="del">
          <ac:chgData name="Aldana, Marco" userId="d8631f12-6a6f-48a1-a270-b354490a5d71" providerId="ADAL" clId="{9E90EA65-230C-48F0-82E1-5E8F35449F9A}" dt="2021-08-13T16:04:22.208" v="2472" actId="478"/>
          <ac:spMkLst>
            <pc:docMk/>
            <pc:sldMk cId="0" sldId="258"/>
            <ac:spMk id="160" creationId="{00000000-0000-0000-0000-000000000000}"/>
          </ac:spMkLst>
        </pc:spChg>
        <pc:graphicFrameChg chg="mod modGraphic">
          <ac:chgData name="Aldana, Marco" userId="d8631f12-6a6f-48a1-a270-b354490a5d71" providerId="ADAL" clId="{9E90EA65-230C-48F0-82E1-5E8F35449F9A}" dt="2021-08-13T22:53:10.835" v="4964" actId="20577"/>
          <ac:graphicFrameMkLst>
            <pc:docMk/>
            <pc:sldMk cId="0" sldId="258"/>
            <ac:graphicFrameMk id="161" creationId="{00000000-0000-0000-0000-000000000000}"/>
          </ac:graphicFrameMkLst>
        </pc:graphicFrameChg>
        <pc:picChg chg="mod">
          <ac:chgData name="Aldana, Marco" userId="d8631f12-6a6f-48a1-a270-b354490a5d71" providerId="ADAL" clId="{9E90EA65-230C-48F0-82E1-5E8F35449F9A}" dt="2021-08-14T20:15:50.653" v="6017" actId="1076"/>
          <ac:picMkLst>
            <pc:docMk/>
            <pc:sldMk cId="0" sldId="258"/>
            <ac:picMk id="2" creationId="{8A827FDE-3F4A-40A9-9D40-A710D4EE18CC}"/>
          </ac:picMkLst>
        </pc:picChg>
      </pc:sldChg>
      <pc:sldChg chg="modSp mod">
        <pc:chgData name="Aldana, Marco" userId="d8631f12-6a6f-48a1-a270-b354490a5d71" providerId="ADAL" clId="{9E90EA65-230C-48F0-82E1-5E8F35449F9A}" dt="2021-08-14T20:25:28.654" v="6019" actId="1076"/>
        <pc:sldMkLst>
          <pc:docMk/>
          <pc:sldMk cId="0" sldId="259"/>
        </pc:sldMkLst>
        <pc:spChg chg="mod">
          <ac:chgData name="Aldana, Marco" userId="d8631f12-6a6f-48a1-a270-b354490a5d71" providerId="ADAL" clId="{9E90EA65-230C-48F0-82E1-5E8F35449F9A}" dt="2021-08-13T15:18:06.420" v="660" actId="20577"/>
          <ac:spMkLst>
            <pc:docMk/>
            <pc:sldMk cId="0" sldId="259"/>
            <ac:spMk id="168" creationId="{00000000-0000-0000-0000-000000000000}"/>
          </ac:spMkLst>
        </pc:spChg>
        <pc:picChg chg="mod">
          <ac:chgData name="Aldana, Marco" userId="d8631f12-6a6f-48a1-a270-b354490a5d71" providerId="ADAL" clId="{9E90EA65-230C-48F0-82E1-5E8F35449F9A}" dt="2021-08-14T20:25:28.654" v="6019" actId="1076"/>
          <ac:picMkLst>
            <pc:docMk/>
            <pc:sldMk cId="0" sldId="259"/>
            <ac:picMk id="2" creationId="{FCE2658F-24FE-4777-9817-EA64921A47E7}"/>
          </ac:picMkLst>
        </pc:picChg>
        <pc:picChg chg="mod">
          <ac:chgData name="Aldana, Marco" userId="d8631f12-6a6f-48a1-a270-b354490a5d71" providerId="ADAL" clId="{9E90EA65-230C-48F0-82E1-5E8F35449F9A}" dt="2021-08-13T15:18:14.319" v="661" actId="1076"/>
          <ac:picMkLst>
            <pc:docMk/>
            <pc:sldMk cId="0" sldId="259"/>
            <ac:picMk id="169" creationId="{00000000-0000-0000-0000-000000000000}"/>
          </ac:picMkLst>
        </pc:picChg>
      </pc:sldChg>
      <pc:sldChg chg="modSp mod">
        <pc:chgData name="Aldana, Marco" userId="d8631f12-6a6f-48a1-a270-b354490a5d71" providerId="ADAL" clId="{9E90EA65-230C-48F0-82E1-5E8F35449F9A}" dt="2021-08-14T20:31:08.755" v="6021" actId="1076"/>
        <pc:sldMkLst>
          <pc:docMk/>
          <pc:sldMk cId="0" sldId="260"/>
        </pc:sldMkLst>
        <pc:spChg chg="mod">
          <ac:chgData name="Aldana, Marco" userId="d8631f12-6a6f-48a1-a270-b354490a5d71" providerId="ADAL" clId="{9E90EA65-230C-48F0-82E1-5E8F35449F9A}" dt="2021-08-14T20:31:04.088" v="6020" actId="27636"/>
          <ac:spMkLst>
            <pc:docMk/>
            <pc:sldMk cId="0" sldId="260"/>
            <ac:spMk id="175" creationId="{00000000-0000-0000-0000-000000000000}"/>
          </ac:spMkLst>
        </pc:spChg>
        <pc:picChg chg="mod">
          <ac:chgData name="Aldana, Marco" userId="d8631f12-6a6f-48a1-a270-b354490a5d71" providerId="ADAL" clId="{9E90EA65-230C-48F0-82E1-5E8F35449F9A}" dt="2021-08-14T20:31:08.755" v="6021" actId="1076"/>
          <ac:picMkLst>
            <pc:docMk/>
            <pc:sldMk cId="0" sldId="260"/>
            <ac:picMk id="2" creationId="{5749E72A-7510-42BD-A6ED-E1A1B095CCFB}"/>
          </ac:picMkLst>
        </pc:picChg>
      </pc:sldChg>
      <pc:sldChg chg="modSp mod">
        <pc:chgData name="Aldana, Marco" userId="d8631f12-6a6f-48a1-a270-b354490a5d71" providerId="ADAL" clId="{9E90EA65-230C-48F0-82E1-5E8F35449F9A}" dt="2021-08-14T20:33:40.603" v="6022" actId="1076"/>
        <pc:sldMkLst>
          <pc:docMk/>
          <pc:sldMk cId="0" sldId="261"/>
        </pc:sldMkLst>
        <pc:spChg chg="mod">
          <ac:chgData name="Aldana, Marco" userId="d8631f12-6a6f-48a1-a270-b354490a5d71" providerId="ADAL" clId="{9E90EA65-230C-48F0-82E1-5E8F35449F9A}" dt="2021-08-13T15:51:30.148" v="1843" actId="20577"/>
          <ac:spMkLst>
            <pc:docMk/>
            <pc:sldMk cId="0" sldId="261"/>
            <ac:spMk id="182" creationId="{00000000-0000-0000-0000-000000000000}"/>
          </ac:spMkLst>
        </pc:spChg>
        <pc:picChg chg="mod">
          <ac:chgData name="Aldana, Marco" userId="d8631f12-6a6f-48a1-a270-b354490a5d71" providerId="ADAL" clId="{9E90EA65-230C-48F0-82E1-5E8F35449F9A}" dt="2021-08-14T20:33:40.603" v="6022" actId="1076"/>
          <ac:picMkLst>
            <pc:docMk/>
            <pc:sldMk cId="0" sldId="261"/>
            <ac:picMk id="2" creationId="{1A7EB5E0-6233-4262-AA54-34C7273DE927}"/>
          </ac:picMkLst>
        </pc:picChg>
      </pc:sldChg>
      <pc:sldChg chg="modSp mod">
        <pc:chgData name="Aldana, Marco" userId="d8631f12-6a6f-48a1-a270-b354490a5d71" providerId="ADAL" clId="{9E90EA65-230C-48F0-82E1-5E8F35449F9A}" dt="2021-08-14T20:37:57.062" v="6024" actId="1076"/>
        <pc:sldMkLst>
          <pc:docMk/>
          <pc:sldMk cId="0" sldId="262"/>
        </pc:sldMkLst>
        <pc:spChg chg="mod">
          <ac:chgData name="Aldana, Marco" userId="d8631f12-6a6f-48a1-a270-b354490a5d71" providerId="ADAL" clId="{9E90EA65-230C-48F0-82E1-5E8F35449F9A}" dt="2021-08-13T15:54:32.981" v="2411" actId="20577"/>
          <ac:spMkLst>
            <pc:docMk/>
            <pc:sldMk cId="0" sldId="262"/>
            <ac:spMk id="189" creationId="{00000000-0000-0000-0000-000000000000}"/>
          </ac:spMkLst>
        </pc:spChg>
        <pc:picChg chg="mod">
          <ac:chgData name="Aldana, Marco" userId="d8631f12-6a6f-48a1-a270-b354490a5d71" providerId="ADAL" clId="{9E90EA65-230C-48F0-82E1-5E8F35449F9A}" dt="2021-08-14T20:37:57.062" v="6024" actId="1076"/>
          <ac:picMkLst>
            <pc:docMk/>
            <pc:sldMk cId="0" sldId="262"/>
            <ac:picMk id="2" creationId="{CFA7CF17-4AA9-4805-A6B7-DAAB5370E873}"/>
          </ac:picMkLst>
        </pc:picChg>
      </pc:sldChg>
      <pc:sldChg chg="addSp delSp modSp mod">
        <pc:chgData name="Aldana, Marco" userId="d8631f12-6a6f-48a1-a270-b354490a5d71" providerId="ADAL" clId="{9E90EA65-230C-48F0-82E1-5E8F35449F9A}" dt="2021-08-14T20:40:44.272" v="6026" actId="1076"/>
        <pc:sldMkLst>
          <pc:docMk/>
          <pc:sldMk cId="0" sldId="263"/>
        </pc:sldMkLst>
        <pc:spChg chg="mod">
          <ac:chgData name="Aldana, Marco" userId="d8631f12-6a6f-48a1-a270-b354490a5d71" providerId="ADAL" clId="{9E90EA65-230C-48F0-82E1-5E8F35449F9A}" dt="2021-08-13T23:07:59.785" v="4985" actId="20577"/>
          <ac:spMkLst>
            <pc:docMk/>
            <pc:sldMk cId="0" sldId="263"/>
            <ac:spMk id="195" creationId="{00000000-0000-0000-0000-000000000000}"/>
          </ac:spMkLst>
        </pc:spChg>
        <pc:spChg chg="mod">
          <ac:chgData name="Aldana, Marco" userId="d8631f12-6a6f-48a1-a270-b354490a5d71" providerId="ADAL" clId="{9E90EA65-230C-48F0-82E1-5E8F35449F9A}" dt="2021-08-13T23:09:41.092" v="5151" actId="14100"/>
          <ac:spMkLst>
            <pc:docMk/>
            <pc:sldMk cId="0" sldId="263"/>
            <ac:spMk id="196" creationId="{00000000-0000-0000-0000-000000000000}"/>
          </ac:spMkLst>
        </pc:spChg>
        <pc:picChg chg="mod">
          <ac:chgData name="Aldana, Marco" userId="d8631f12-6a6f-48a1-a270-b354490a5d71" providerId="ADAL" clId="{9E90EA65-230C-48F0-82E1-5E8F35449F9A}" dt="2021-08-14T20:40:44.272" v="6026" actId="1076"/>
          <ac:picMkLst>
            <pc:docMk/>
            <pc:sldMk cId="0" sldId="263"/>
            <ac:picMk id="2" creationId="{E9239B59-FA75-4755-91C8-A434962F4E36}"/>
          </ac:picMkLst>
        </pc:picChg>
        <pc:picChg chg="add del mod">
          <ac:chgData name="Aldana, Marco" userId="d8631f12-6a6f-48a1-a270-b354490a5d71" providerId="ADAL" clId="{9E90EA65-230C-48F0-82E1-5E8F35449F9A}" dt="2021-08-13T23:09:22.546" v="5146" actId="478"/>
          <ac:picMkLst>
            <pc:docMk/>
            <pc:sldMk cId="0" sldId="263"/>
            <ac:picMk id="3" creationId="{87212D27-D651-4628-AD5B-FFF6C32BE00C}"/>
          </ac:picMkLst>
        </pc:picChg>
        <pc:picChg chg="add mod">
          <ac:chgData name="Aldana, Marco" userId="d8631f12-6a6f-48a1-a270-b354490a5d71" providerId="ADAL" clId="{9E90EA65-230C-48F0-82E1-5E8F35449F9A}" dt="2021-08-13T23:09:36.838" v="5150" actId="1076"/>
          <ac:picMkLst>
            <pc:docMk/>
            <pc:sldMk cId="0" sldId="263"/>
            <ac:picMk id="5" creationId="{AC32A11C-563D-41AA-A123-40E715325257}"/>
          </ac:picMkLst>
        </pc:picChg>
      </pc:sldChg>
      <pc:sldChg chg="modSp mod">
        <pc:chgData name="Aldana, Marco" userId="d8631f12-6a6f-48a1-a270-b354490a5d71" providerId="ADAL" clId="{9E90EA65-230C-48F0-82E1-5E8F35449F9A}" dt="2021-08-14T21:05:16.131" v="6036" actId="1076"/>
        <pc:sldMkLst>
          <pc:docMk/>
          <pc:sldMk cId="0" sldId="264"/>
        </pc:sldMkLst>
        <pc:picChg chg="mod">
          <ac:chgData name="Aldana, Marco" userId="d8631f12-6a6f-48a1-a270-b354490a5d71" providerId="ADAL" clId="{9E90EA65-230C-48F0-82E1-5E8F35449F9A}" dt="2021-08-14T21:05:16.131" v="6036" actId="1076"/>
          <ac:picMkLst>
            <pc:docMk/>
            <pc:sldMk cId="0" sldId="264"/>
            <ac:picMk id="2" creationId="{727F6291-2A49-4CEA-944F-47289B360424}"/>
          </ac:picMkLst>
        </pc:picChg>
      </pc:sldChg>
      <pc:sldChg chg="del">
        <pc:chgData name="Aldana, Marco" userId="d8631f12-6a6f-48a1-a270-b354490a5d71" providerId="ADAL" clId="{9E90EA65-230C-48F0-82E1-5E8F35449F9A}" dt="2021-08-13T22:45:26.504" v="4813" actId="2696"/>
        <pc:sldMkLst>
          <pc:docMk/>
          <pc:sldMk cId="0" sldId="265"/>
        </pc:sldMkLst>
      </pc:sldChg>
      <pc:sldChg chg="modSp mod">
        <pc:chgData name="Aldana, Marco" userId="d8631f12-6a6f-48a1-a270-b354490a5d71" providerId="ADAL" clId="{9E90EA65-230C-48F0-82E1-5E8F35449F9A}" dt="2021-08-14T21:08:30.817" v="6038" actId="1076"/>
        <pc:sldMkLst>
          <pc:docMk/>
          <pc:sldMk cId="0" sldId="266"/>
        </pc:sldMkLst>
        <pc:spChg chg="mod">
          <ac:chgData name="Aldana, Marco" userId="d8631f12-6a6f-48a1-a270-b354490a5d71" providerId="ADAL" clId="{9E90EA65-230C-48F0-82E1-5E8F35449F9A}" dt="2021-08-13T22:15:27.144" v="3332" actId="20577"/>
          <ac:spMkLst>
            <pc:docMk/>
            <pc:sldMk cId="0" sldId="266"/>
            <ac:spMk id="217" creationId="{00000000-0000-0000-0000-000000000000}"/>
          </ac:spMkLst>
        </pc:spChg>
        <pc:picChg chg="mod">
          <ac:chgData name="Aldana, Marco" userId="d8631f12-6a6f-48a1-a270-b354490a5d71" providerId="ADAL" clId="{9E90EA65-230C-48F0-82E1-5E8F35449F9A}" dt="2021-08-14T21:08:30.817" v="6038" actId="1076"/>
          <ac:picMkLst>
            <pc:docMk/>
            <pc:sldMk cId="0" sldId="266"/>
            <ac:picMk id="2" creationId="{B4B305BD-CA96-4C17-AACC-EF9BC4161EEC}"/>
          </ac:picMkLst>
        </pc:picChg>
      </pc:sldChg>
      <pc:sldChg chg="modSp mod">
        <pc:chgData name="Aldana, Marco" userId="d8631f12-6a6f-48a1-a270-b354490a5d71" providerId="ADAL" clId="{9E90EA65-230C-48F0-82E1-5E8F35449F9A}" dt="2021-08-14T21:12:56.217" v="6039" actId="1076"/>
        <pc:sldMkLst>
          <pc:docMk/>
          <pc:sldMk cId="0" sldId="267"/>
        </pc:sldMkLst>
        <pc:spChg chg="mod">
          <ac:chgData name="Aldana, Marco" userId="d8631f12-6a6f-48a1-a270-b354490a5d71" providerId="ADAL" clId="{9E90EA65-230C-48F0-82E1-5E8F35449F9A}" dt="2021-08-13T22:36:21.646" v="4175" actId="313"/>
          <ac:spMkLst>
            <pc:docMk/>
            <pc:sldMk cId="0" sldId="267"/>
            <ac:spMk id="224" creationId="{00000000-0000-0000-0000-000000000000}"/>
          </ac:spMkLst>
        </pc:spChg>
        <pc:picChg chg="mod">
          <ac:chgData name="Aldana, Marco" userId="d8631f12-6a6f-48a1-a270-b354490a5d71" providerId="ADAL" clId="{9E90EA65-230C-48F0-82E1-5E8F35449F9A}" dt="2021-08-14T21:12:56.217" v="6039" actId="1076"/>
          <ac:picMkLst>
            <pc:docMk/>
            <pc:sldMk cId="0" sldId="267"/>
            <ac:picMk id="2" creationId="{5F091FA5-7E89-4F4B-A4DA-E15D26E79B66}"/>
          </ac:picMkLst>
        </pc:picChg>
      </pc:sldChg>
      <pc:sldChg chg="modSp mod">
        <pc:chgData name="Aldana, Marco" userId="d8631f12-6a6f-48a1-a270-b354490a5d71" providerId="ADAL" clId="{9E90EA65-230C-48F0-82E1-5E8F35449F9A}" dt="2021-08-14T21:15:00.401" v="6040" actId="1076"/>
        <pc:sldMkLst>
          <pc:docMk/>
          <pc:sldMk cId="0" sldId="268"/>
        </pc:sldMkLst>
        <pc:spChg chg="mod">
          <ac:chgData name="Aldana, Marco" userId="d8631f12-6a6f-48a1-a270-b354490a5d71" providerId="ADAL" clId="{9E90EA65-230C-48F0-82E1-5E8F35449F9A}" dt="2021-08-13T22:39:21.106" v="4787" actId="20577"/>
          <ac:spMkLst>
            <pc:docMk/>
            <pc:sldMk cId="0" sldId="268"/>
            <ac:spMk id="231" creationId="{00000000-0000-0000-0000-000000000000}"/>
          </ac:spMkLst>
        </pc:spChg>
        <pc:picChg chg="mod">
          <ac:chgData name="Aldana, Marco" userId="d8631f12-6a6f-48a1-a270-b354490a5d71" providerId="ADAL" clId="{9E90EA65-230C-48F0-82E1-5E8F35449F9A}" dt="2021-08-14T21:15:00.401" v="6040" actId="1076"/>
          <ac:picMkLst>
            <pc:docMk/>
            <pc:sldMk cId="0" sldId="268"/>
            <ac:picMk id="2" creationId="{E278D6D3-A810-4C04-815C-B5C1A881D499}"/>
          </ac:picMkLst>
        </pc:picChg>
      </pc:sldChg>
      <pc:sldChg chg="modSp mod">
        <pc:chgData name="Aldana, Marco" userId="d8631f12-6a6f-48a1-a270-b354490a5d71" providerId="ADAL" clId="{9E90EA65-230C-48F0-82E1-5E8F35449F9A}" dt="2021-08-14T21:15:51.004" v="6041" actId="1076"/>
        <pc:sldMkLst>
          <pc:docMk/>
          <pc:sldMk cId="0" sldId="269"/>
        </pc:sldMkLst>
        <pc:spChg chg="mod">
          <ac:chgData name="Aldana, Marco" userId="d8631f12-6a6f-48a1-a270-b354490a5d71" providerId="ADAL" clId="{9E90EA65-230C-48F0-82E1-5E8F35449F9A}" dt="2021-08-13T22:43:55.584" v="4812" actId="20577"/>
          <ac:spMkLst>
            <pc:docMk/>
            <pc:sldMk cId="0" sldId="269"/>
            <ac:spMk id="238" creationId="{00000000-0000-0000-0000-000000000000}"/>
          </ac:spMkLst>
        </pc:spChg>
        <pc:picChg chg="mod">
          <ac:chgData name="Aldana, Marco" userId="d8631f12-6a6f-48a1-a270-b354490a5d71" providerId="ADAL" clId="{9E90EA65-230C-48F0-82E1-5E8F35449F9A}" dt="2021-08-14T21:15:51.004" v="6041" actId="1076"/>
          <ac:picMkLst>
            <pc:docMk/>
            <pc:sldMk cId="0" sldId="269"/>
            <ac:picMk id="2" creationId="{0A282C9C-C36E-4712-B276-A2110DB24ABD}"/>
          </ac:picMkLst>
        </pc:picChg>
      </pc:sldChg>
      <pc:sldChg chg="modSp add mod">
        <pc:chgData name="Aldana, Marco" userId="d8631f12-6a6f-48a1-a270-b354490a5d71" providerId="ADAL" clId="{9E90EA65-230C-48F0-82E1-5E8F35449F9A}" dt="2021-08-13T22:43:48.085" v="4809" actId="20577"/>
        <pc:sldMkLst>
          <pc:docMk/>
          <pc:sldMk cId="3267557108" sldId="270"/>
        </pc:sldMkLst>
        <pc:spChg chg="mod">
          <ac:chgData name="Aldana, Marco" userId="d8631f12-6a6f-48a1-a270-b354490a5d71" providerId="ADAL" clId="{9E90EA65-230C-48F0-82E1-5E8F35449F9A}" dt="2021-08-13T22:43:48.085" v="4809" actId="20577"/>
          <ac:spMkLst>
            <pc:docMk/>
            <pc:sldMk cId="3267557108" sldId="270"/>
            <ac:spMk id="237" creationId="{00000000-0000-0000-0000-000000000000}"/>
          </ac:spMkLst>
        </pc:spChg>
        <pc:spChg chg="mod">
          <ac:chgData name="Aldana, Marco" userId="d8631f12-6a6f-48a1-a270-b354490a5d71" providerId="ADAL" clId="{9E90EA65-230C-48F0-82E1-5E8F35449F9A}" dt="2021-08-13T22:43:42.649" v="4796" actId="27636"/>
          <ac:spMkLst>
            <pc:docMk/>
            <pc:sldMk cId="3267557108" sldId="270"/>
            <ac:spMk id="238" creationId="{00000000-0000-0000-0000-000000000000}"/>
          </ac:spMkLst>
        </pc:spChg>
      </pc:sldChg>
      <pc:sldChg chg="new del">
        <pc:chgData name="Aldana, Marco" userId="d8631f12-6a6f-48a1-a270-b354490a5d71" providerId="ADAL" clId="{9E90EA65-230C-48F0-82E1-5E8F35449F9A}" dt="2021-08-13T22:43:32.808" v="4793" actId="680"/>
        <pc:sldMkLst>
          <pc:docMk/>
          <pc:sldMk cId="3446450661" sldId="270"/>
        </pc:sldMkLst>
      </pc:sldChg>
      <pc:sldChg chg="addSp delSp modSp add mod">
        <pc:chgData name="Aldana, Marco" userId="d8631f12-6a6f-48a1-a270-b354490a5d71" providerId="ADAL" clId="{9E90EA65-230C-48F0-82E1-5E8F35449F9A}" dt="2021-08-14T20:57:19.396" v="6027" actId="1076"/>
        <pc:sldMkLst>
          <pc:docMk/>
          <pc:sldMk cId="334862131" sldId="271"/>
        </pc:sldMkLst>
        <pc:spChg chg="mod">
          <ac:chgData name="Aldana, Marco" userId="d8631f12-6a6f-48a1-a270-b354490a5d71" providerId="ADAL" clId="{9E90EA65-230C-48F0-82E1-5E8F35449F9A}" dt="2021-08-13T23:10:33.953" v="5293" actId="20577"/>
          <ac:spMkLst>
            <pc:docMk/>
            <pc:sldMk cId="334862131" sldId="271"/>
            <ac:spMk id="196" creationId="{00000000-0000-0000-0000-000000000000}"/>
          </ac:spMkLst>
        </pc:spChg>
        <pc:picChg chg="mod">
          <ac:chgData name="Aldana, Marco" userId="d8631f12-6a6f-48a1-a270-b354490a5d71" providerId="ADAL" clId="{9E90EA65-230C-48F0-82E1-5E8F35449F9A}" dt="2021-08-14T20:57:19.396" v="6027" actId="1076"/>
          <ac:picMkLst>
            <pc:docMk/>
            <pc:sldMk cId="334862131" sldId="271"/>
            <ac:picMk id="2" creationId="{FC9C127A-7813-4B98-89C1-7C5742388F1D}"/>
          </ac:picMkLst>
        </pc:picChg>
        <pc:picChg chg="add mod">
          <ac:chgData name="Aldana, Marco" userId="d8631f12-6a6f-48a1-a270-b354490a5d71" providerId="ADAL" clId="{9E90EA65-230C-48F0-82E1-5E8F35449F9A}" dt="2021-08-13T23:10:47.120" v="5299" actId="1076"/>
          <ac:picMkLst>
            <pc:docMk/>
            <pc:sldMk cId="334862131" sldId="271"/>
            <ac:picMk id="3" creationId="{BE481431-33DB-4B38-8C52-94424604BCB2}"/>
          </ac:picMkLst>
        </pc:picChg>
        <pc:picChg chg="del">
          <ac:chgData name="Aldana, Marco" userId="d8631f12-6a6f-48a1-a270-b354490a5d71" providerId="ADAL" clId="{9E90EA65-230C-48F0-82E1-5E8F35449F9A}" dt="2021-08-13T23:10:35.704" v="5294" actId="478"/>
          <ac:picMkLst>
            <pc:docMk/>
            <pc:sldMk cId="334862131" sldId="271"/>
            <ac:picMk id="5" creationId="{AC32A11C-563D-41AA-A123-40E715325257}"/>
          </ac:picMkLst>
        </pc:picChg>
      </pc:sldChg>
      <pc:sldChg chg="addSp delSp modSp add mod">
        <pc:chgData name="Aldana, Marco" userId="d8631f12-6a6f-48a1-a270-b354490a5d71" providerId="ADAL" clId="{9E90EA65-230C-48F0-82E1-5E8F35449F9A}" dt="2021-08-14T20:58:54.083" v="6029" actId="1076"/>
        <pc:sldMkLst>
          <pc:docMk/>
          <pc:sldMk cId="487782330" sldId="272"/>
        </pc:sldMkLst>
        <pc:spChg chg="mod">
          <ac:chgData name="Aldana, Marco" userId="d8631f12-6a6f-48a1-a270-b354490a5d71" providerId="ADAL" clId="{9E90EA65-230C-48F0-82E1-5E8F35449F9A}" dt="2021-08-13T23:11:58.235" v="5506" actId="20577"/>
          <ac:spMkLst>
            <pc:docMk/>
            <pc:sldMk cId="487782330" sldId="272"/>
            <ac:spMk id="196" creationId="{00000000-0000-0000-0000-000000000000}"/>
          </ac:spMkLst>
        </pc:spChg>
        <pc:picChg chg="mod">
          <ac:chgData name="Aldana, Marco" userId="d8631f12-6a6f-48a1-a270-b354490a5d71" providerId="ADAL" clId="{9E90EA65-230C-48F0-82E1-5E8F35449F9A}" dt="2021-08-14T20:58:54.083" v="6029" actId="1076"/>
          <ac:picMkLst>
            <pc:docMk/>
            <pc:sldMk cId="487782330" sldId="272"/>
            <ac:picMk id="2" creationId="{FDB08072-4A88-43B3-A16A-429478D6E089}"/>
          </ac:picMkLst>
        </pc:picChg>
        <pc:picChg chg="del">
          <ac:chgData name="Aldana, Marco" userId="d8631f12-6a6f-48a1-a270-b354490a5d71" providerId="ADAL" clId="{9E90EA65-230C-48F0-82E1-5E8F35449F9A}" dt="2021-08-13T23:12:05.274" v="5507" actId="478"/>
          <ac:picMkLst>
            <pc:docMk/>
            <pc:sldMk cId="487782330" sldId="272"/>
            <ac:picMk id="3" creationId="{BE481431-33DB-4B38-8C52-94424604BCB2}"/>
          </ac:picMkLst>
        </pc:picChg>
        <pc:picChg chg="add mod">
          <ac:chgData name="Aldana, Marco" userId="d8631f12-6a6f-48a1-a270-b354490a5d71" providerId="ADAL" clId="{9E90EA65-230C-48F0-82E1-5E8F35449F9A}" dt="2021-08-13T23:12:14.842" v="5514" actId="1076"/>
          <ac:picMkLst>
            <pc:docMk/>
            <pc:sldMk cId="487782330" sldId="272"/>
            <ac:picMk id="4" creationId="{DB95787B-84EB-4C56-8024-764D4D5A7744}"/>
          </ac:picMkLst>
        </pc:picChg>
      </pc:sldChg>
      <pc:sldChg chg="addSp delSp modSp add mod">
        <pc:chgData name="Aldana, Marco" userId="d8631f12-6a6f-48a1-a270-b354490a5d71" providerId="ADAL" clId="{9E90EA65-230C-48F0-82E1-5E8F35449F9A}" dt="2021-08-14T20:59:52.793" v="6030" actId="1076"/>
        <pc:sldMkLst>
          <pc:docMk/>
          <pc:sldMk cId="689253046" sldId="273"/>
        </pc:sldMkLst>
        <pc:spChg chg="mod">
          <ac:chgData name="Aldana, Marco" userId="d8631f12-6a6f-48a1-a270-b354490a5d71" providerId="ADAL" clId="{9E90EA65-230C-48F0-82E1-5E8F35449F9A}" dt="2021-08-13T23:13:27.176" v="5760" actId="20577"/>
          <ac:spMkLst>
            <pc:docMk/>
            <pc:sldMk cId="689253046" sldId="273"/>
            <ac:spMk id="196" creationId="{00000000-0000-0000-0000-000000000000}"/>
          </ac:spMkLst>
        </pc:spChg>
        <pc:picChg chg="mod">
          <ac:chgData name="Aldana, Marco" userId="d8631f12-6a6f-48a1-a270-b354490a5d71" providerId="ADAL" clId="{9E90EA65-230C-48F0-82E1-5E8F35449F9A}" dt="2021-08-14T20:59:52.793" v="6030" actId="1076"/>
          <ac:picMkLst>
            <pc:docMk/>
            <pc:sldMk cId="689253046" sldId="273"/>
            <ac:picMk id="2" creationId="{D8618250-EE15-467B-9B7E-95DE5D334B20}"/>
          </ac:picMkLst>
        </pc:picChg>
        <pc:picChg chg="add mod">
          <ac:chgData name="Aldana, Marco" userId="d8631f12-6a6f-48a1-a270-b354490a5d71" providerId="ADAL" clId="{9E90EA65-230C-48F0-82E1-5E8F35449F9A}" dt="2021-08-13T23:12:52.472" v="5544" actId="1076"/>
          <ac:picMkLst>
            <pc:docMk/>
            <pc:sldMk cId="689253046" sldId="273"/>
            <ac:picMk id="3" creationId="{FB84082D-8AD2-4815-A2C7-DFE8CAFDA697}"/>
          </ac:picMkLst>
        </pc:picChg>
        <pc:picChg chg="del">
          <ac:chgData name="Aldana, Marco" userId="d8631f12-6a6f-48a1-a270-b354490a5d71" providerId="ADAL" clId="{9E90EA65-230C-48F0-82E1-5E8F35449F9A}" dt="2021-08-13T23:12:46.434" v="5538" actId="478"/>
          <ac:picMkLst>
            <pc:docMk/>
            <pc:sldMk cId="689253046" sldId="273"/>
            <ac:picMk id="4" creationId="{DB95787B-84EB-4C56-8024-764D4D5A7744}"/>
          </ac:picMkLst>
        </pc:picChg>
      </pc:sldChg>
      <pc:sldChg chg="addSp delSp modSp add mod">
        <pc:chgData name="Aldana, Marco" userId="d8631f12-6a6f-48a1-a270-b354490a5d71" providerId="ADAL" clId="{9E90EA65-230C-48F0-82E1-5E8F35449F9A}" dt="2021-08-14T21:01:48.379" v="6032" actId="1076"/>
        <pc:sldMkLst>
          <pc:docMk/>
          <pc:sldMk cId="3229518910" sldId="274"/>
        </pc:sldMkLst>
        <pc:spChg chg="mod">
          <ac:chgData name="Aldana, Marco" userId="d8631f12-6a6f-48a1-a270-b354490a5d71" providerId="ADAL" clId="{9E90EA65-230C-48F0-82E1-5E8F35449F9A}" dt="2021-08-13T23:14:26.650" v="6000" actId="20577"/>
          <ac:spMkLst>
            <pc:docMk/>
            <pc:sldMk cId="3229518910" sldId="274"/>
            <ac:spMk id="196" creationId="{00000000-0000-0000-0000-000000000000}"/>
          </ac:spMkLst>
        </pc:spChg>
        <pc:picChg chg="mod">
          <ac:chgData name="Aldana, Marco" userId="d8631f12-6a6f-48a1-a270-b354490a5d71" providerId="ADAL" clId="{9E90EA65-230C-48F0-82E1-5E8F35449F9A}" dt="2021-08-14T21:01:48.379" v="6032" actId="1076"/>
          <ac:picMkLst>
            <pc:docMk/>
            <pc:sldMk cId="3229518910" sldId="274"/>
            <ac:picMk id="2" creationId="{7E0A0C32-F058-436E-90BD-C4B1479B5C0B}"/>
          </ac:picMkLst>
        </pc:picChg>
        <pc:picChg chg="del">
          <ac:chgData name="Aldana, Marco" userId="d8631f12-6a6f-48a1-a270-b354490a5d71" providerId="ADAL" clId="{9E90EA65-230C-48F0-82E1-5E8F35449F9A}" dt="2021-08-13T23:14:34.305" v="6001" actId="478"/>
          <ac:picMkLst>
            <pc:docMk/>
            <pc:sldMk cId="3229518910" sldId="274"/>
            <ac:picMk id="3" creationId="{FB84082D-8AD2-4815-A2C7-DFE8CAFDA697}"/>
          </ac:picMkLst>
        </pc:picChg>
        <pc:picChg chg="add mod">
          <ac:chgData name="Aldana, Marco" userId="d8631f12-6a6f-48a1-a270-b354490a5d71" providerId="ADAL" clId="{9E90EA65-230C-48F0-82E1-5E8F35449F9A}" dt="2021-08-13T23:14:39.827" v="6007" actId="1076"/>
          <ac:picMkLst>
            <pc:docMk/>
            <pc:sldMk cId="3229518910" sldId="274"/>
            <ac:picMk id="4" creationId="{D174CCEA-0115-4B9A-B22A-0F74ECD8EC5A}"/>
          </ac:picMkLst>
        </pc:picChg>
      </pc:sldChg>
    </pc:docChg>
  </pc:docChgLst>
</pc:chgInfo>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2" name="Google Shape;14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9508275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0567716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7414782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0" name="Google Shape;20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14" name="Google Shape;21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1" name="Google Shape;22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8" name="Google Shape;228;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5" name="Google Shape;23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5" name="Google Shape;23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341946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9" name="Google Shape;14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7" name="Google Shape;15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5" name="Google Shape;16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2" name="Google Shape;17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9" name="Google Shape;17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6" name="Google Shape;186;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73975969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pic>
        <p:nvPicPr>
          <p:cNvPr id="13" name="Google Shape;13;p1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4" name="Google Shape;14;p16"/>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6"/>
          <p:cNvSpPr txBox="1">
            <a:spLocks noGrp="1"/>
          </p:cNvSpPr>
          <p:nvPr>
            <p:ph type="subTitle" idx="1"/>
          </p:nvPr>
        </p:nvSpPr>
        <p:spPr>
          <a:xfrm>
            <a:off x="1371600" y="3632201"/>
            <a:ext cx="9448800" cy="6858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6" name="Google Shape;16;p16"/>
          <p:cNvSpPr txBox="1">
            <a:spLocks noGrp="1"/>
          </p:cNvSpPr>
          <p:nvPr>
            <p:ph type="dt" idx="10"/>
          </p:nvPr>
        </p:nvSpPr>
        <p:spPr>
          <a:xfrm>
            <a:off x="7909561" y="4314328"/>
            <a:ext cx="2910840" cy="374642"/>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6"/>
          <p:cNvSpPr txBox="1">
            <a:spLocks noGrp="1"/>
          </p:cNvSpPr>
          <p:nvPr>
            <p:ph type="ftr" idx="11"/>
          </p:nvPr>
        </p:nvSpPr>
        <p:spPr>
          <a:xfrm>
            <a:off x="1371600" y="4323845"/>
            <a:ext cx="6400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16"/>
          <p:cNvSpPr txBox="1">
            <a:spLocks noGrp="1"/>
          </p:cNvSpPr>
          <p:nvPr>
            <p:ph type="sldNum" idx="12"/>
          </p:nvPr>
        </p:nvSpPr>
        <p:spPr>
          <a:xfrm>
            <a:off x="8077200" y="1430866"/>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1"/>
        <p:cNvGrpSpPr/>
        <p:nvPr/>
      </p:nvGrpSpPr>
      <p:grpSpPr>
        <a:xfrm>
          <a:off x="0" y="0"/>
          <a:ext cx="0" cy="0"/>
          <a:chOff x="0" y="0"/>
          <a:chExt cx="0" cy="0"/>
        </a:xfrm>
      </p:grpSpPr>
      <p:sp>
        <p:nvSpPr>
          <p:cNvPr id="72" name="Google Shape;72;p25"/>
          <p:cNvSpPr txBox="1">
            <a:spLocks noGrp="1"/>
          </p:cNvSpPr>
          <p:nvPr>
            <p:ph type="title"/>
          </p:nvPr>
        </p:nvSpPr>
        <p:spPr>
          <a:xfrm>
            <a:off x="685777" y="4697360"/>
            <a:ext cx="10822034"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5"/>
          <p:cNvSpPr>
            <a:spLocks noGrp="1"/>
          </p:cNvSpPr>
          <p:nvPr>
            <p:ph type="pic" idx="2"/>
          </p:nvPr>
        </p:nvSpPr>
        <p:spPr>
          <a:xfrm>
            <a:off x="681727" y="941439"/>
            <a:ext cx="10821840" cy="347816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74" name="Google Shape;74;p25"/>
          <p:cNvSpPr txBox="1">
            <a:spLocks noGrp="1"/>
          </p:cNvSpPr>
          <p:nvPr>
            <p:ph type="body" idx="1"/>
          </p:nvPr>
        </p:nvSpPr>
        <p:spPr>
          <a:xfrm>
            <a:off x="685800" y="5516715"/>
            <a:ext cx="10820400" cy="70196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75" name="Google Shape;75;p2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and Caption">
  <p:cSld name="Title and Caption">
    <p:spTree>
      <p:nvGrpSpPr>
        <p:cNvPr id="1" name="Shape 78"/>
        <p:cNvGrpSpPr/>
        <p:nvPr/>
      </p:nvGrpSpPr>
      <p:grpSpPr>
        <a:xfrm>
          <a:off x="0" y="0"/>
          <a:ext cx="0" cy="0"/>
          <a:chOff x="0" y="0"/>
          <a:chExt cx="0" cy="0"/>
        </a:xfrm>
      </p:grpSpPr>
      <p:pic>
        <p:nvPicPr>
          <p:cNvPr id="79" name="Google Shape;79;p2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0" name="Google Shape;80;p26"/>
          <p:cNvSpPr txBox="1">
            <a:spLocks noGrp="1"/>
          </p:cNvSpPr>
          <p:nvPr>
            <p:ph type="title"/>
          </p:nvPr>
        </p:nvSpPr>
        <p:spPr>
          <a:xfrm>
            <a:off x="685800" y="753532"/>
            <a:ext cx="10820400" cy="280246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6"/>
          <p:cNvSpPr txBox="1">
            <a:spLocks noGrp="1"/>
          </p:cNvSpPr>
          <p:nvPr>
            <p:ph type="body" idx="1"/>
          </p:nvPr>
        </p:nvSpPr>
        <p:spPr>
          <a:xfrm>
            <a:off x="1024467" y="3649133"/>
            <a:ext cx="10130516" cy="999067"/>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2" name="Google Shape;82;p26"/>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6"/>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26"/>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Quote with Caption">
  <p:cSld name="Quote with Caption">
    <p:spTree>
      <p:nvGrpSpPr>
        <p:cNvPr id="1" name="Shape 85"/>
        <p:cNvGrpSpPr/>
        <p:nvPr/>
      </p:nvGrpSpPr>
      <p:grpSpPr>
        <a:xfrm>
          <a:off x="0" y="0"/>
          <a:ext cx="0" cy="0"/>
          <a:chOff x="0" y="0"/>
          <a:chExt cx="0" cy="0"/>
        </a:xfrm>
      </p:grpSpPr>
      <p:pic>
        <p:nvPicPr>
          <p:cNvPr id="86" name="Google Shape;86;p27"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7" name="Google Shape;87;p27"/>
          <p:cNvSpPr txBox="1">
            <a:spLocks noGrp="1"/>
          </p:cNvSpPr>
          <p:nvPr>
            <p:ph type="title"/>
          </p:nvPr>
        </p:nvSpPr>
        <p:spPr>
          <a:xfrm>
            <a:off x="1024467" y="753533"/>
            <a:ext cx="10151533" cy="260449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27"/>
          <p:cNvSpPr txBox="1">
            <a:spLocks noGrp="1"/>
          </p:cNvSpPr>
          <p:nvPr>
            <p:ph type="body" idx="1"/>
          </p:nvPr>
        </p:nvSpPr>
        <p:spPr>
          <a:xfrm>
            <a:off x="1303865" y="3365556"/>
            <a:ext cx="9592736" cy="44444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9" name="Google Shape;89;p27"/>
          <p:cNvSpPr txBox="1">
            <a:spLocks noGrp="1"/>
          </p:cNvSpPr>
          <p:nvPr>
            <p:ph type="body" idx="2"/>
          </p:nvPr>
        </p:nvSpPr>
        <p:spPr>
          <a:xfrm>
            <a:off x="1024467" y="3959862"/>
            <a:ext cx="10151533" cy="679871"/>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0" name="Google Shape;90;p27"/>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27"/>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7"/>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
        <p:nvSpPr>
          <p:cNvPr id="93" name="Google Shape;93;p27"/>
          <p:cNvSpPr txBox="1"/>
          <p:nvPr/>
        </p:nvSpPr>
        <p:spPr>
          <a:xfrm>
            <a:off x="476250" y="933450"/>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
        <p:nvSpPr>
          <p:cNvPr id="94" name="Google Shape;94;p27"/>
          <p:cNvSpPr txBox="1"/>
          <p:nvPr/>
        </p:nvSpPr>
        <p:spPr>
          <a:xfrm>
            <a:off x="10984230" y="2701290"/>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Name Card">
  <p:cSld name="Name Card">
    <p:spTree>
      <p:nvGrpSpPr>
        <p:cNvPr id="1" name="Shape 95"/>
        <p:cNvGrpSpPr/>
        <p:nvPr/>
      </p:nvGrpSpPr>
      <p:grpSpPr>
        <a:xfrm>
          <a:off x="0" y="0"/>
          <a:ext cx="0" cy="0"/>
          <a:chOff x="0" y="0"/>
          <a:chExt cx="0" cy="0"/>
        </a:xfrm>
      </p:grpSpPr>
      <p:pic>
        <p:nvPicPr>
          <p:cNvPr id="96" name="Google Shape;96;p2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97" name="Google Shape;97;p28"/>
          <p:cNvSpPr txBox="1">
            <a:spLocks noGrp="1"/>
          </p:cNvSpPr>
          <p:nvPr>
            <p:ph type="title"/>
          </p:nvPr>
        </p:nvSpPr>
        <p:spPr>
          <a:xfrm>
            <a:off x="1024495" y="1124701"/>
            <a:ext cx="10146186"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28"/>
          <p:cNvSpPr txBox="1">
            <a:spLocks noGrp="1"/>
          </p:cNvSpPr>
          <p:nvPr>
            <p:ph type="body" idx="1"/>
          </p:nvPr>
        </p:nvSpPr>
        <p:spPr>
          <a:xfrm>
            <a:off x="1024467" y="3648315"/>
            <a:ext cx="10144654" cy="9998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9" name="Google Shape;99;p28"/>
          <p:cNvSpPr txBox="1">
            <a:spLocks noGrp="1"/>
          </p:cNvSpPr>
          <p:nvPr>
            <p:ph type="dt" idx="10"/>
          </p:nvPr>
        </p:nvSpPr>
        <p:spPr>
          <a:xfrm>
            <a:off x="7814452" y="378883"/>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28"/>
          <p:cNvSpPr txBox="1">
            <a:spLocks noGrp="1"/>
          </p:cNvSpPr>
          <p:nvPr>
            <p:ph type="ftr" idx="11"/>
          </p:nvPr>
        </p:nvSpPr>
        <p:spPr>
          <a:xfrm>
            <a:off x="685800" y="378883"/>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2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2"/>
        <p:cNvGrpSpPr/>
        <p:nvPr/>
      </p:nvGrpSpPr>
      <p:grpSpPr>
        <a:xfrm>
          <a:off x="0" y="0"/>
          <a:ext cx="0" cy="0"/>
          <a:chOff x="0" y="0"/>
          <a:chExt cx="0" cy="0"/>
        </a:xfrm>
      </p:grpSpPr>
      <p:sp>
        <p:nvSpPr>
          <p:cNvPr id="103" name="Google Shape;103;p29"/>
          <p:cNvSpPr txBox="1">
            <a:spLocks noGrp="1"/>
          </p:cNvSpPr>
          <p:nvPr>
            <p:ph type="title"/>
          </p:nvPr>
        </p:nvSpPr>
        <p:spPr>
          <a:xfrm>
            <a:off x="2895600" y="761999"/>
            <a:ext cx="8610599" cy="1303867"/>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29"/>
          <p:cNvSpPr txBox="1">
            <a:spLocks noGrp="1"/>
          </p:cNvSpPr>
          <p:nvPr>
            <p:ph type="body" idx="1"/>
          </p:nvPr>
        </p:nvSpPr>
        <p:spPr>
          <a:xfrm>
            <a:off x="685800" y="2202080"/>
            <a:ext cx="3456432" cy="61732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5" name="Google Shape;105;p29"/>
          <p:cNvSpPr txBox="1">
            <a:spLocks noGrp="1"/>
          </p:cNvSpPr>
          <p:nvPr>
            <p:ph type="body" idx="2"/>
          </p:nvPr>
        </p:nvSpPr>
        <p:spPr>
          <a:xfrm>
            <a:off x="685799"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6" name="Google Shape;106;p29"/>
          <p:cNvSpPr txBox="1">
            <a:spLocks noGrp="1"/>
          </p:cNvSpPr>
          <p:nvPr>
            <p:ph type="body" idx="3"/>
          </p:nvPr>
        </p:nvSpPr>
        <p:spPr>
          <a:xfrm>
            <a:off x="4368800" y="2201333"/>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7" name="Google Shape;107;p29"/>
          <p:cNvSpPr txBox="1">
            <a:spLocks noGrp="1"/>
          </p:cNvSpPr>
          <p:nvPr>
            <p:ph type="body" idx="4"/>
          </p:nvPr>
        </p:nvSpPr>
        <p:spPr>
          <a:xfrm>
            <a:off x="4366858" y="2904067"/>
            <a:ext cx="3456432" cy="331461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8" name="Google Shape;108;p29"/>
          <p:cNvSpPr txBox="1">
            <a:spLocks noGrp="1"/>
          </p:cNvSpPr>
          <p:nvPr>
            <p:ph type="body" idx="5"/>
          </p:nvPr>
        </p:nvSpPr>
        <p:spPr>
          <a:xfrm>
            <a:off x="8051800" y="2192866"/>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9" name="Google Shape;109;p29"/>
          <p:cNvSpPr txBox="1">
            <a:spLocks noGrp="1"/>
          </p:cNvSpPr>
          <p:nvPr>
            <p:ph type="body" idx="6"/>
          </p:nvPr>
        </p:nvSpPr>
        <p:spPr>
          <a:xfrm>
            <a:off x="8051801"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0" name="Google Shape;110;p2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2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2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3"/>
        <p:cNvGrpSpPr/>
        <p:nvPr/>
      </p:nvGrpSpPr>
      <p:grpSpPr>
        <a:xfrm>
          <a:off x="0" y="0"/>
          <a:ext cx="0" cy="0"/>
          <a:chOff x="0" y="0"/>
          <a:chExt cx="0" cy="0"/>
        </a:xfrm>
      </p:grpSpPr>
      <p:sp>
        <p:nvSpPr>
          <p:cNvPr id="114" name="Google Shape;114;p30"/>
          <p:cNvSpPr txBox="1">
            <a:spLocks noGrp="1"/>
          </p:cNvSpPr>
          <p:nvPr>
            <p:ph type="title"/>
          </p:nvPr>
        </p:nvSpPr>
        <p:spPr>
          <a:xfrm>
            <a:off x="2895600" y="762000"/>
            <a:ext cx="8610599"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 name="Google Shape;115;p30"/>
          <p:cNvSpPr txBox="1">
            <a:spLocks noGrp="1"/>
          </p:cNvSpPr>
          <p:nvPr>
            <p:ph type="body" idx="1"/>
          </p:nvPr>
        </p:nvSpPr>
        <p:spPr>
          <a:xfrm>
            <a:off x="688618" y="4191000"/>
            <a:ext cx="3451582"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6" name="Google Shape;116;p30"/>
          <p:cNvSpPr>
            <a:spLocks noGrp="1"/>
          </p:cNvSpPr>
          <p:nvPr>
            <p:ph type="pic" idx="2"/>
          </p:nvPr>
        </p:nvSpPr>
        <p:spPr>
          <a:xfrm>
            <a:off x="688618" y="2362200"/>
            <a:ext cx="3451582"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17" name="Google Shape;117;p30"/>
          <p:cNvSpPr txBox="1">
            <a:spLocks noGrp="1"/>
          </p:cNvSpPr>
          <p:nvPr>
            <p:ph type="body" idx="3"/>
          </p:nvPr>
        </p:nvSpPr>
        <p:spPr>
          <a:xfrm>
            <a:off x="688618" y="4873764"/>
            <a:ext cx="3451582"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8" name="Google Shape;118;p30"/>
          <p:cNvSpPr txBox="1">
            <a:spLocks noGrp="1"/>
          </p:cNvSpPr>
          <p:nvPr>
            <p:ph type="body" idx="4"/>
          </p:nvPr>
        </p:nvSpPr>
        <p:spPr>
          <a:xfrm>
            <a:off x="4374263" y="4191000"/>
            <a:ext cx="3448935"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9" name="Google Shape;119;p30"/>
          <p:cNvSpPr>
            <a:spLocks noGrp="1"/>
          </p:cNvSpPr>
          <p:nvPr>
            <p:ph type="pic" idx="5"/>
          </p:nvPr>
        </p:nvSpPr>
        <p:spPr>
          <a:xfrm>
            <a:off x="4374263" y="2362200"/>
            <a:ext cx="3448936"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0" name="Google Shape;120;p30"/>
          <p:cNvSpPr txBox="1">
            <a:spLocks noGrp="1"/>
          </p:cNvSpPr>
          <p:nvPr>
            <p:ph type="body" idx="6"/>
          </p:nvPr>
        </p:nvSpPr>
        <p:spPr>
          <a:xfrm>
            <a:off x="4374264" y="4873763"/>
            <a:ext cx="344893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1" name="Google Shape;121;p30"/>
          <p:cNvSpPr txBox="1">
            <a:spLocks noGrp="1"/>
          </p:cNvSpPr>
          <p:nvPr>
            <p:ph type="body" idx="7"/>
          </p:nvPr>
        </p:nvSpPr>
        <p:spPr>
          <a:xfrm>
            <a:off x="8049731" y="4191000"/>
            <a:ext cx="3456469"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22" name="Google Shape;122;p30"/>
          <p:cNvSpPr>
            <a:spLocks noGrp="1"/>
          </p:cNvSpPr>
          <p:nvPr>
            <p:ph type="pic" idx="8"/>
          </p:nvPr>
        </p:nvSpPr>
        <p:spPr>
          <a:xfrm>
            <a:off x="8049855" y="2362200"/>
            <a:ext cx="3447878"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3" name="Google Shape;123;p30"/>
          <p:cNvSpPr txBox="1">
            <a:spLocks noGrp="1"/>
          </p:cNvSpPr>
          <p:nvPr>
            <p:ph type="body" idx="9"/>
          </p:nvPr>
        </p:nvSpPr>
        <p:spPr>
          <a:xfrm>
            <a:off x="8049731" y="4873761"/>
            <a:ext cx="345244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4" name="Google Shape;124;p3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3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3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7"/>
        <p:cNvGrpSpPr/>
        <p:nvPr/>
      </p:nvGrpSpPr>
      <p:grpSpPr>
        <a:xfrm>
          <a:off x="0" y="0"/>
          <a:ext cx="0" cy="0"/>
          <a:chOff x="0" y="0"/>
          <a:chExt cx="0" cy="0"/>
        </a:xfrm>
      </p:grpSpPr>
      <p:sp>
        <p:nvSpPr>
          <p:cNvPr id="128" name="Google Shape;128;p3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31"/>
          <p:cNvSpPr txBox="1">
            <a:spLocks noGrp="1"/>
          </p:cNvSpPr>
          <p:nvPr>
            <p:ph type="body" idx="1"/>
          </p:nvPr>
        </p:nvSpPr>
        <p:spPr>
          <a:xfrm rot="5400000">
            <a:off x="4083937" y="-1203579"/>
            <a:ext cx="4024125" cy="108204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0" name="Google Shape;130;p3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3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3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133"/>
        <p:cNvGrpSpPr/>
        <p:nvPr/>
      </p:nvGrpSpPr>
      <p:grpSpPr>
        <a:xfrm>
          <a:off x="0" y="0"/>
          <a:ext cx="0" cy="0"/>
          <a:chOff x="0" y="0"/>
          <a:chExt cx="0" cy="0"/>
        </a:xfrm>
      </p:grpSpPr>
      <p:pic>
        <p:nvPicPr>
          <p:cNvPr id="134" name="Google Shape;134;p32"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35" name="Google Shape;135;p32"/>
          <p:cNvSpPr txBox="1">
            <a:spLocks noGrp="1"/>
          </p:cNvSpPr>
          <p:nvPr>
            <p:ph type="title"/>
          </p:nvPr>
        </p:nvSpPr>
        <p:spPr>
          <a:xfrm rot="5400000">
            <a:off x="8525933" y="1667933"/>
            <a:ext cx="3903133" cy="2057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00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p32"/>
          <p:cNvSpPr txBox="1">
            <a:spLocks noGrp="1"/>
          </p:cNvSpPr>
          <p:nvPr>
            <p:ph type="body" idx="1"/>
          </p:nvPr>
        </p:nvSpPr>
        <p:spPr>
          <a:xfrm rot="5400000">
            <a:off x="3175000" y="-1405467"/>
            <a:ext cx="3903133" cy="820420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7" name="Google Shape;137;p32"/>
          <p:cNvSpPr txBox="1">
            <a:spLocks noGrp="1"/>
          </p:cNvSpPr>
          <p:nvPr>
            <p:ph type="dt" idx="10"/>
          </p:nvPr>
        </p:nvSpPr>
        <p:spPr>
          <a:xfrm>
            <a:off x="7814452" y="379941"/>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32"/>
          <p:cNvSpPr txBox="1">
            <a:spLocks noGrp="1"/>
          </p:cNvSpPr>
          <p:nvPr>
            <p:ph type="ftr" idx="11"/>
          </p:nvPr>
        </p:nvSpPr>
        <p:spPr>
          <a:xfrm>
            <a:off x="685800" y="381000"/>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32"/>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1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2" name="Google Shape;22;p17"/>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7"/>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17"/>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25"/>
        <p:cNvGrpSpPr/>
        <p:nvPr/>
      </p:nvGrpSpPr>
      <p:grpSpPr>
        <a:xfrm>
          <a:off x="0" y="0"/>
          <a:ext cx="0" cy="0"/>
          <a:chOff x="0" y="0"/>
          <a:chExt cx="0" cy="0"/>
        </a:xfrm>
      </p:grpSpPr>
      <p:pic>
        <p:nvPicPr>
          <p:cNvPr id="26" name="Google Shape;26;p1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27" name="Google Shape;27;p18"/>
          <p:cNvSpPr txBox="1">
            <a:spLocks noGrp="1"/>
          </p:cNvSpPr>
          <p:nvPr>
            <p:ph type="title"/>
          </p:nvPr>
        </p:nvSpPr>
        <p:spPr>
          <a:xfrm>
            <a:off x="685800" y="753533"/>
            <a:ext cx="10820399" cy="2801935"/>
          </a:xfrm>
          <a:prstGeom prst="rect">
            <a:avLst/>
          </a:prstGeom>
          <a:noFill/>
          <a:ln>
            <a:noFill/>
          </a:ln>
        </p:spPr>
        <p:txBody>
          <a:bodyPr spcFirstLastPara="1" wrap="square" lIns="91425" tIns="45700" rIns="91425" bIns="45700" anchor="b" anchorCtr="0">
            <a:normAutofit/>
          </a:bodyPr>
          <a:lstStyle>
            <a:lvl1pPr lvl="0" algn="r">
              <a:lnSpc>
                <a:spcPct val="90000"/>
              </a:lnSpc>
              <a:spcBef>
                <a:spcPts val="0"/>
              </a:spcBef>
              <a:spcAft>
                <a:spcPts val="0"/>
              </a:spcAft>
              <a:buClr>
                <a:schemeClr val="lt1"/>
              </a:buClr>
              <a:buSzPts val="4000"/>
              <a:buFont typeface="Century Gothic"/>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8"/>
          <p:cNvSpPr txBox="1">
            <a:spLocks noGrp="1"/>
          </p:cNvSpPr>
          <p:nvPr>
            <p:ph type="body" idx="1"/>
          </p:nvPr>
        </p:nvSpPr>
        <p:spPr>
          <a:xfrm>
            <a:off x="1024467" y="3641725"/>
            <a:ext cx="10490200" cy="955675"/>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chemeClr val="lt1"/>
              </a:buClr>
              <a:buSzPts val="2200"/>
              <a:buNone/>
              <a:defRPr sz="2200">
                <a:solidFill>
                  <a:schemeClr val="lt1"/>
                </a:solidFill>
              </a:defRPr>
            </a:lvl1pPr>
            <a:lvl2pPr marL="914400" lvl="1" indent="-228600" algn="l">
              <a:lnSpc>
                <a:spcPct val="90000"/>
              </a:lnSpc>
              <a:spcBef>
                <a:spcPts val="500"/>
              </a:spcBef>
              <a:spcAft>
                <a:spcPts val="0"/>
              </a:spcAft>
              <a:buClr>
                <a:schemeClr val="lt1"/>
              </a:buClr>
              <a:buSzPts val="2000"/>
              <a:buNone/>
              <a:defRPr sz="2000">
                <a:solidFill>
                  <a:schemeClr val="lt1"/>
                </a:solidFill>
              </a:defRPr>
            </a:lvl2pPr>
            <a:lvl3pPr marL="1371600" lvl="2" indent="-228600" algn="l">
              <a:lnSpc>
                <a:spcPct val="90000"/>
              </a:lnSpc>
              <a:spcBef>
                <a:spcPts val="500"/>
              </a:spcBef>
              <a:spcAft>
                <a:spcPts val="0"/>
              </a:spcAft>
              <a:buClr>
                <a:schemeClr val="lt1"/>
              </a:buClr>
              <a:buSzPts val="1800"/>
              <a:buNone/>
              <a:defRPr sz="1800">
                <a:solidFill>
                  <a:schemeClr val="lt1"/>
                </a:solidFill>
              </a:defRPr>
            </a:lvl3pPr>
            <a:lvl4pPr marL="1828800" lvl="3" indent="-228600" algn="l">
              <a:lnSpc>
                <a:spcPct val="90000"/>
              </a:lnSpc>
              <a:spcBef>
                <a:spcPts val="500"/>
              </a:spcBef>
              <a:spcAft>
                <a:spcPts val="0"/>
              </a:spcAft>
              <a:buClr>
                <a:schemeClr val="lt1"/>
              </a:buClr>
              <a:buSzPts val="1600"/>
              <a:buNone/>
              <a:defRPr sz="1600">
                <a:solidFill>
                  <a:schemeClr val="lt1"/>
                </a:solidFill>
              </a:defRPr>
            </a:lvl4pPr>
            <a:lvl5pPr marL="2286000" lvl="4" indent="-228600" algn="l">
              <a:lnSpc>
                <a:spcPct val="90000"/>
              </a:lnSpc>
              <a:spcBef>
                <a:spcPts val="500"/>
              </a:spcBef>
              <a:spcAft>
                <a:spcPts val="0"/>
              </a:spcAft>
              <a:buClr>
                <a:schemeClr val="lt1"/>
              </a:buClr>
              <a:buSzPts val="1600"/>
              <a:buNone/>
              <a:defRPr sz="1600">
                <a:solidFill>
                  <a:schemeClr val="lt1"/>
                </a:solidFill>
              </a:defRPr>
            </a:lvl5pPr>
            <a:lvl6pPr marL="2743200" lvl="5" indent="-228600" algn="l">
              <a:lnSpc>
                <a:spcPct val="90000"/>
              </a:lnSpc>
              <a:spcBef>
                <a:spcPts val="500"/>
              </a:spcBef>
              <a:spcAft>
                <a:spcPts val="0"/>
              </a:spcAft>
              <a:buClr>
                <a:schemeClr val="lt1"/>
              </a:buClr>
              <a:buSzPts val="1600"/>
              <a:buNone/>
              <a:defRPr sz="1600">
                <a:solidFill>
                  <a:schemeClr val="lt1"/>
                </a:solidFill>
              </a:defRPr>
            </a:lvl6pPr>
            <a:lvl7pPr marL="3200400" lvl="6" indent="-228600" algn="l">
              <a:lnSpc>
                <a:spcPct val="90000"/>
              </a:lnSpc>
              <a:spcBef>
                <a:spcPts val="500"/>
              </a:spcBef>
              <a:spcAft>
                <a:spcPts val="0"/>
              </a:spcAft>
              <a:buClr>
                <a:schemeClr val="lt1"/>
              </a:buClr>
              <a:buSzPts val="1600"/>
              <a:buNone/>
              <a:defRPr sz="1600">
                <a:solidFill>
                  <a:schemeClr val="lt1"/>
                </a:solidFill>
              </a:defRPr>
            </a:lvl7pPr>
            <a:lvl8pPr marL="3657600" lvl="7" indent="-228600" algn="l">
              <a:lnSpc>
                <a:spcPct val="90000"/>
              </a:lnSpc>
              <a:spcBef>
                <a:spcPts val="500"/>
              </a:spcBef>
              <a:spcAft>
                <a:spcPts val="0"/>
              </a:spcAft>
              <a:buClr>
                <a:schemeClr val="lt1"/>
              </a:buClr>
              <a:buSzPts val="1600"/>
              <a:buNone/>
              <a:defRPr sz="1600">
                <a:solidFill>
                  <a:schemeClr val="lt1"/>
                </a:solidFill>
              </a:defRPr>
            </a:lvl8pPr>
            <a:lvl9pPr marL="4114800" lvl="8" indent="-228600" algn="l">
              <a:lnSpc>
                <a:spcPct val="90000"/>
              </a:lnSpc>
              <a:spcBef>
                <a:spcPts val="500"/>
              </a:spcBef>
              <a:spcAft>
                <a:spcPts val="0"/>
              </a:spcAft>
              <a:buClr>
                <a:schemeClr val="lt1"/>
              </a:buClr>
              <a:buSzPts val="1600"/>
              <a:buNone/>
              <a:defRPr sz="1600">
                <a:solidFill>
                  <a:schemeClr val="lt1"/>
                </a:solidFill>
              </a:defRPr>
            </a:lvl9pPr>
          </a:lstStyle>
          <a:p>
            <a:endParaRPr/>
          </a:p>
        </p:txBody>
      </p:sp>
      <p:sp>
        <p:nvSpPr>
          <p:cNvPr id="29" name="Google Shape;29;p18"/>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8"/>
          <p:cNvSpPr txBox="1">
            <a:spLocks noGrp="1"/>
          </p:cNvSpPr>
          <p:nvPr>
            <p:ph type="ftr" idx="11"/>
          </p:nvPr>
        </p:nvSpPr>
        <p:spPr>
          <a:xfrm>
            <a:off x="685800" y="381001"/>
            <a:ext cx="6991492" cy="36406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2"/>
        <p:cNvGrpSpPr/>
        <p:nvPr/>
      </p:nvGrpSpPr>
      <p:grpSpPr>
        <a:xfrm>
          <a:off x="0" y="0"/>
          <a:ext cx="0" cy="0"/>
          <a:chOff x="0" y="0"/>
          <a:chExt cx="0" cy="0"/>
        </a:xfrm>
      </p:grpSpPr>
      <p:sp>
        <p:nvSpPr>
          <p:cNvPr id="33" name="Google Shape;33;p1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9"/>
          <p:cNvSpPr txBox="1">
            <a:spLocks noGrp="1"/>
          </p:cNvSpPr>
          <p:nvPr>
            <p:ph type="body" idx="1"/>
          </p:nvPr>
        </p:nvSpPr>
        <p:spPr>
          <a:xfrm>
            <a:off x="6858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5" name="Google Shape;35;p19"/>
          <p:cNvSpPr txBox="1">
            <a:spLocks noGrp="1"/>
          </p:cNvSpPr>
          <p:nvPr>
            <p:ph type="body" idx="2"/>
          </p:nvPr>
        </p:nvSpPr>
        <p:spPr>
          <a:xfrm>
            <a:off x="61722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6" name="Google Shape;36;p1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1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9"/>
        <p:cNvGrpSpPr/>
        <p:nvPr/>
      </p:nvGrpSpPr>
      <p:grpSpPr>
        <a:xfrm>
          <a:off x="0" y="0"/>
          <a:ext cx="0" cy="0"/>
          <a:chOff x="0" y="0"/>
          <a:chExt cx="0" cy="0"/>
        </a:xfrm>
      </p:grpSpPr>
      <p:sp>
        <p:nvSpPr>
          <p:cNvPr id="40" name="Google Shape;40;p20"/>
          <p:cNvSpPr txBox="1">
            <a:spLocks noGrp="1"/>
          </p:cNvSpPr>
          <p:nvPr>
            <p:ph type="title"/>
          </p:nvPr>
        </p:nvSpPr>
        <p:spPr>
          <a:xfrm>
            <a:off x="2895600" y="762000"/>
            <a:ext cx="8610600"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20"/>
          <p:cNvSpPr txBox="1">
            <a:spLocks noGrp="1"/>
          </p:cNvSpPr>
          <p:nvPr>
            <p:ph type="body" idx="1"/>
          </p:nvPr>
        </p:nvSpPr>
        <p:spPr>
          <a:xfrm>
            <a:off x="914409" y="2183802"/>
            <a:ext cx="50799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2" name="Google Shape;42;p20"/>
          <p:cNvSpPr txBox="1">
            <a:spLocks noGrp="1"/>
          </p:cNvSpPr>
          <p:nvPr>
            <p:ph type="body" idx="2"/>
          </p:nvPr>
        </p:nvSpPr>
        <p:spPr>
          <a:xfrm>
            <a:off x="685800" y="3132666"/>
            <a:ext cx="5311775"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3" name="Google Shape;43;p20"/>
          <p:cNvSpPr txBox="1">
            <a:spLocks noGrp="1"/>
          </p:cNvSpPr>
          <p:nvPr>
            <p:ph type="body" idx="3"/>
          </p:nvPr>
        </p:nvSpPr>
        <p:spPr>
          <a:xfrm>
            <a:off x="6400800" y="2183802"/>
            <a:ext cx="510540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4" name="Google Shape;44;p20"/>
          <p:cNvSpPr txBox="1">
            <a:spLocks noGrp="1"/>
          </p:cNvSpPr>
          <p:nvPr>
            <p:ph type="body" idx="4"/>
          </p:nvPr>
        </p:nvSpPr>
        <p:spPr>
          <a:xfrm>
            <a:off x="6172200" y="3132666"/>
            <a:ext cx="5334000"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5" name="Google Shape;45;p2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2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sp>
        <p:nvSpPr>
          <p:cNvPr id="49" name="Google Shape;49;p2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2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22"/>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2"/>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2"/>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23"/>
          <p:cNvSpPr txBox="1">
            <a:spLocks noGrp="1"/>
          </p:cNvSpPr>
          <p:nvPr>
            <p:ph type="title"/>
          </p:nvPr>
        </p:nvSpPr>
        <p:spPr>
          <a:xfrm>
            <a:off x="685800" y="1524000"/>
            <a:ext cx="411480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3"/>
          <p:cNvSpPr txBox="1">
            <a:spLocks noGrp="1"/>
          </p:cNvSpPr>
          <p:nvPr>
            <p:ph type="body" idx="1"/>
          </p:nvPr>
        </p:nvSpPr>
        <p:spPr>
          <a:xfrm>
            <a:off x="4995582" y="746759"/>
            <a:ext cx="6510618" cy="5471925"/>
          </a:xfrm>
          <a:prstGeom prst="rect">
            <a:avLst/>
          </a:prstGeom>
          <a:noFill/>
          <a:ln>
            <a:noFill/>
          </a:ln>
        </p:spPr>
        <p:txBody>
          <a:bodyPr spcFirstLastPara="1" wrap="square" lIns="91425" tIns="45700" rIns="91425" bIns="45700" anchor="ctr"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0" name="Google Shape;60;p23"/>
          <p:cNvSpPr txBox="1">
            <a:spLocks noGrp="1"/>
          </p:cNvSpPr>
          <p:nvPr>
            <p:ph type="body" idx="2"/>
          </p:nvPr>
        </p:nvSpPr>
        <p:spPr>
          <a:xfrm>
            <a:off x="685800" y="3124199"/>
            <a:ext cx="411480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1" name="Google Shape;61;p23"/>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23"/>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3"/>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4"/>
        <p:cNvGrpSpPr/>
        <p:nvPr/>
      </p:nvGrpSpPr>
      <p:grpSpPr>
        <a:xfrm>
          <a:off x="0" y="0"/>
          <a:ext cx="0" cy="0"/>
          <a:chOff x="0" y="0"/>
          <a:chExt cx="0" cy="0"/>
        </a:xfrm>
      </p:grpSpPr>
      <p:sp>
        <p:nvSpPr>
          <p:cNvPr id="65" name="Google Shape;65;p24"/>
          <p:cNvSpPr txBox="1">
            <a:spLocks noGrp="1"/>
          </p:cNvSpPr>
          <p:nvPr>
            <p:ph type="title"/>
          </p:nvPr>
        </p:nvSpPr>
        <p:spPr>
          <a:xfrm>
            <a:off x="685800" y="1524000"/>
            <a:ext cx="687324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4"/>
          <p:cNvSpPr>
            <a:spLocks noGrp="1"/>
          </p:cNvSpPr>
          <p:nvPr>
            <p:ph type="pic" idx="2"/>
          </p:nvPr>
        </p:nvSpPr>
        <p:spPr>
          <a:xfrm>
            <a:off x="7861238" y="751241"/>
            <a:ext cx="3644962" cy="546744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67" name="Google Shape;67;p24"/>
          <p:cNvSpPr txBox="1">
            <a:spLocks noGrp="1"/>
          </p:cNvSpPr>
          <p:nvPr>
            <p:ph type="body" idx="1"/>
          </p:nvPr>
        </p:nvSpPr>
        <p:spPr>
          <a:xfrm>
            <a:off x="685800" y="3124199"/>
            <a:ext cx="687324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8" name="Google Shape;68;p24"/>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24"/>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4"/>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pic>
        <p:nvPicPr>
          <p:cNvPr id="6" name="Google Shape;6;p15" descr="C0-HD-TOP.png"/>
          <p:cNvPicPr preferRelativeResize="0"/>
          <p:nvPr/>
        </p:nvPicPr>
        <p:blipFill rotWithShape="1">
          <a:blip r:embed="rId19">
            <a:alphaModFix/>
          </a:blip>
          <a:srcRect/>
          <a:stretch/>
        </p:blipFill>
        <p:spPr>
          <a:xfrm>
            <a:off x="0" y="0"/>
            <a:ext cx="12192000" cy="1441450"/>
          </a:xfrm>
          <a:prstGeom prst="rect">
            <a:avLst/>
          </a:prstGeom>
          <a:noFill/>
          <a:ln>
            <a:noFill/>
          </a:ln>
        </p:spPr>
      </p:pic>
      <p:sp>
        <p:nvSpPr>
          <p:cNvPr id="7" name="Google Shape;7;p1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marR="0" lvl="0" algn="r" rtl="0">
              <a:lnSpc>
                <a:spcPct val="90000"/>
              </a:lnSpc>
              <a:spcBef>
                <a:spcPts val="0"/>
              </a:spcBef>
              <a:spcAft>
                <a:spcPts val="0"/>
              </a:spcAft>
              <a:buClr>
                <a:schemeClr val="lt1"/>
              </a:buClr>
              <a:buSzPts val="40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9" name="Google Shape;9;p1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0" name="Google Shape;10;p1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1" name="Google Shape;11;p1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4.png"/><Relationship Id="rId2" Type="http://schemas.microsoft.com/office/2007/relationships/media" Target="../media/media1.m4a"/><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10.m4a"/><Relationship Id="rId7" Type="http://schemas.openxmlformats.org/officeDocument/2006/relationships/image" Target="../media/image8.png"/><Relationship Id="rId2" Type="http://schemas.microsoft.com/office/2007/relationships/media" Target="../media/media10.m4a"/><Relationship Id="rId1" Type="http://schemas.openxmlformats.org/officeDocument/2006/relationships/tags" Target="../tags/tag11.xml"/><Relationship Id="rId6" Type="http://schemas.openxmlformats.org/officeDocument/2006/relationships/image" Target="../media/image3.png"/><Relationship Id="rId5" Type="http://schemas.openxmlformats.org/officeDocument/2006/relationships/notesSlide" Target="../notesSlides/notesSlide10.xml"/><Relationship Id="rId4"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11.m4a"/><Relationship Id="rId7" Type="http://schemas.openxmlformats.org/officeDocument/2006/relationships/image" Target="../media/image9.png"/><Relationship Id="rId2" Type="http://schemas.microsoft.com/office/2007/relationships/media" Target="../media/media11.m4a"/><Relationship Id="rId1" Type="http://schemas.openxmlformats.org/officeDocument/2006/relationships/tags" Target="../tags/tag12.xml"/><Relationship Id="rId6" Type="http://schemas.openxmlformats.org/officeDocument/2006/relationships/image" Target="../media/image3.png"/><Relationship Id="rId5" Type="http://schemas.openxmlformats.org/officeDocument/2006/relationships/notesSlide" Target="../notesSlides/notesSlide11.xml"/><Relationship Id="rId4"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12.m4a"/><Relationship Id="rId7" Type="http://schemas.openxmlformats.org/officeDocument/2006/relationships/image" Target="../media/image10.png"/><Relationship Id="rId2" Type="http://schemas.microsoft.com/office/2007/relationships/media" Target="../media/media12.m4a"/><Relationship Id="rId1" Type="http://schemas.openxmlformats.org/officeDocument/2006/relationships/tags" Target="../tags/tag13.xml"/><Relationship Id="rId6" Type="http://schemas.openxmlformats.org/officeDocument/2006/relationships/image" Target="../media/image3.png"/><Relationship Id="rId5" Type="http://schemas.openxmlformats.org/officeDocument/2006/relationships/notesSlide" Target="../notesSlides/notesSlide12.xml"/><Relationship Id="rId4"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13.m4a"/><Relationship Id="rId7" Type="http://schemas.openxmlformats.org/officeDocument/2006/relationships/image" Target="../media/image3.png"/><Relationship Id="rId2" Type="http://schemas.microsoft.com/office/2007/relationships/media" Target="../media/media13.m4a"/><Relationship Id="rId1" Type="http://schemas.openxmlformats.org/officeDocument/2006/relationships/tags" Target="../tags/tag14.xml"/><Relationship Id="rId6" Type="http://schemas.openxmlformats.org/officeDocument/2006/relationships/image" Target="../media/image11.png"/><Relationship Id="rId5" Type="http://schemas.openxmlformats.org/officeDocument/2006/relationships/notesSlide" Target="../notesSlides/notesSlide13.xml"/><Relationship Id="rId4"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audio" Target="../media/media14.m4a"/><Relationship Id="rId7" Type="http://schemas.openxmlformats.org/officeDocument/2006/relationships/image" Target="../media/image4.png"/><Relationship Id="rId2" Type="http://schemas.microsoft.com/office/2007/relationships/media" Target="../media/media14.m4a"/><Relationship Id="rId1" Type="http://schemas.openxmlformats.org/officeDocument/2006/relationships/tags" Target="../tags/tag15.xml"/><Relationship Id="rId6" Type="http://schemas.openxmlformats.org/officeDocument/2006/relationships/image" Target="../media/image3.png"/><Relationship Id="rId5" Type="http://schemas.openxmlformats.org/officeDocument/2006/relationships/notesSlide" Target="../notesSlides/notesSlide14.xml"/><Relationship Id="rId4"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audio" Target="../media/media15.m4a"/><Relationship Id="rId7" Type="http://schemas.openxmlformats.org/officeDocument/2006/relationships/image" Target="../media/image4.png"/><Relationship Id="rId2" Type="http://schemas.microsoft.com/office/2007/relationships/media" Target="../media/media15.m4a"/><Relationship Id="rId1" Type="http://schemas.openxmlformats.org/officeDocument/2006/relationships/tags" Target="../tags/tag16.xml"/><Relationship Id="rId6" Type="http://schemas.openxmlformats.org/officeDocument/2006/relationships/image" Target="../media/image3.png"/><Relationship Id="rId5" Type="http://schemas.openxmlformats.org/officeDocument/2006/relationships/notesSlide" Target="../notesSlides/notesSlide15.xml"/><Relationship Id="rId4"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audio" Target="../media/media16.m4a"/><Relationship Id="rId7" Type="http://schemas.openxmlformats.org/officeDocument/2006/relationships/image" Target="../media/image4.png"/><Relationship Id="rId2" Type="http://schemas.microsoft.com/office/2007/relationships/media" Target="../media/media16.m4a"/><Relationship Id="rId1" Type="http://schemas.openxmlformats.org/officeDocument/2006/relationships/tags" Target="../tags/tag17.xml"/><Relationship Id="rId6" Type="http://schemas.openxmlformats.org/officeDocument/2006/relationships/image" Target="../media/image3.png"/><Relationship Id="rId5" Type="http://schemas.openxmlformats.org/officeDocument/2006/relationships/notesSlide" Target="../notesSlides/notesSlide16.xml"/><Relationship Id="rId4"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audio" Target="../media/media17.m4a"/><Relationship Id="rId7" Type="http://schemas.openxmlformats.org/officeDocument/2006/relationships/image" Target="../media/image4.png"/><Relationship Id="rId2" Type="http://schemas.microsoft.com/office/2007/relationships/media" Target="../media/media17.m4a"/><Relationship Id="rId1" Type="http://schemas.openxmlformats.org/officeDocument/2006/relationships/tags" Target="../tags/tag18.xml"/><Relationship Id="rId6" Type="http://schemas.openxmlformats.org/officeDocument/2006/relationships/image" Target="../media/image3.png"/><Relationship Id="rId5" Type="http://schemas.openxmlformats.org/officeDocument/2006/relationships/notesSlide" Target="../notesSlides/notesSlide17.xml"/><Relationship Id="rId4"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2.xml"/><Relationship Id="rId1" Type="http://schemas.openxmlformats.org/officeDocument/2006/relationships/tags" Target="../tags/tag19.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2.m4a"/><Relationship Id="rId7" Type="http://schemas.openxmlformats.org/officeDocument/2006/relationships/image" Target="../media/image3.png"/><Relationship Id="rId2" Type="http://schemas.microsoft.com/office/2007/relationships/media" Target="../media/media2.m4a"/><Relationship Id="rId1" Type="http://schemas.openxmlformats.org/officeDocument/2006/relationships/tags" Target="../tags/tag3.xml"/><Relationship Id="rId6" Type="http://schemas.openxmlformats.org/officeDocument/2006/relationships/image" Target="../media/image5.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7" Type="http://schemas.openxmlformats.org/officeDocument/2006/relationships/image" Target="../media/image4.png"/><Relationship Id="rId2" Type="http://schemas.microsoft.com/office/2007/relationships/media" Target="../media/media3.m4a"/><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4.png"/><Relationship Id="rId2" Type="http://schemas.microsoft.com/office/2007/relationships/media" Target="../media/media4.m4a"/><Relationship Id="rId1" Type="http://schemas.openxmlformats.org/officeDocument/2006/relationships/tags" Target="../tags/tag5.xml"/><Relationship Id="rId6" Type="http://schemas.openxmlformats.org/officeDocument/2006/relationships/image" Target="../media/image3.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7" Type="http://schemas.openxmlformats.org/officeDocument/2006/relationships/image" Target="../media/image4.png"/><Relationship Id="rId2" Type="http://schemas.microsoft.com/office/2007/relationships/media" Target="../media/media5.m4a"/><Relationship Id="rId1" Type="http://schemas.openxmlformats.org/officeDocument/2006/relationships/tags" Target="../tags/tag6.xml"/><Relationship Id="rId6" Type="http://schemas.openxmlformats.org/officeDocument/2006/relationships/image" Target="../media/image3.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7" Type="http://schemas.openxmlformats.org/officeDocument/2006/relationships/image" Target="../media/image4.png"/><Relationship Id="rId2" Type="http://schemas.microsoft.com/office/2007/relationships/media" Target="../media/media6.m4a"/><Relationship Id="rId1" Type="http://schemas.openxmlformats.org/officeDocument/2006/relationships/tags" Target="../tags/tag7.xml"/><Relationship Id="rId6" Type="http://schemas.openxmlformats.org/officeDocument/2006/relationships/image" Target="../media/image3.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7" Type="http://schemas.openxmlformats.org/officeDocument/2006/relationships/image" Target="../media/image4.png"/><Relationship Id="rId2" Type="http://schemas.microsoft.com/office/2007/relationships/media" Target="../media/media7.m4a"/><Relationship Id="rId1" Type="http://schemas.openxmlformats.org/officeDocument/2006/relationships/tags" Target="../tags/tag8.xml"/><Relationship Id="rId6" Type="http://schemas.openxmlformats.org/officeDocument/2006/relationships/image" Target="../media/image3.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8.m4a"/><Relationship Id="rId7" Type="http://schemas.openxmlformats.org/officeDocument/2006/relationships/image" Target="../media/image6.png"/><Relationship Id="rId2" Type="http://schemas.microsoft.com/office/2007/relationships/media" Target="../media/media8.m4a"/><Relationship Id="rId1" Type="http://schemas.openxmlformats.org/officeDocument/2006/relationships/tags" Target="../tags/tag9.xml"/><Relationship Id="rId6" Type="http://schemas.openxmlformats.org/officeDocument/2006/relationships/image" Target="../media/image3.png"/><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9.m4a"/><Relationship Id="rId7" Type="http://schemas.openxmlformats.org/officeDocument/2006/relationships/image" Target="../media/image7.png"/><Relationship Id="rId2" Type="http://schemas.microsoft.com/office/2007/relationships/media" Target="../media/media9.m4a"/><Relationship Id="rId1" Type="http://schemas.openxmlformats.org/officeDocument/2006/relationships/tags" Target="../tags/tag10.xml"/><Relationship Id="rId6" Type="http://schemas.openxmlformats.org/officeDocument/2006/relationships/image" Target="../media/image3.png"/><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6000"/>
              <a:buFont typeface="Century Gothic"/>
              <a:buNone/>
            </a:pPr>
            <a:r>
              <a:rPr lang="en-US"/>
              <a:t>Green Pace</a:t>
            </a:r>
            <a:endParaRPr/>
          </a:p>
        </p:txBody>
      </p:sp>
      <p:sp>
        <p:nvSpPr>
          <p:cNvPr id="145" name="Google Shape;145;p1"/>
          <p:cNvSpPr txBox="1">
            <a:spLocks noGrp="1"/>
          </p:cNvSpPr>
          <p:nvPr>
            <p:ph type="subTitle" idx="1"/>
          </p:nvPr>
        </p:nvSpPr>
        <p:spPr>
          <a:xfrm>
            <a:off x="1371600" y="3632200"/>
            <a:ext cx="9448800" cy="1561592"/>
          </a:xfrm>
          <a:prstGeom prst="rect">
            <a:avLst/>
          </a:prstGeom>
          <a:noFill/>
          <a:ln>
            <a:noFill/>
          </a:ln>
        </p:spPr>
        <p:txBody>
          <a:bodyPr spcFirstLastPara="1" wrap="square" lIns="91425" tIns="45700" rIns="91425" bIns="45700" anchor="t" anchorCtr="0">
            <a:normAutofit/>
          </a:bodyPr>
          <a:lstStyle/>
          <a:p>
            <a:pPr marL="0" lvl="0" indent="0" algn="l" rtl="0">
              <a:lnSpc>
                <a:spcPct val="70000"/>
              </a:lnSpc>
              <a:spcBef>
                <a:spcPts val="0"/>
              </a:spcBef>
              <a:spcAft>
                <a:spcPts val="0"/>
              </a:spcAft>
              <a:buClr>
                <a:schemeClr val="lt1"/>
              </a:buClr>
              <a:buSzPts val="1850"/>
              <a:buNone/>
            </a:pPr>
            <a:r>
              <a:rPr lang="en-US" sz="1850" dirty="0"/>
              <a:t>Security Policy Presentation</a:t>
            </a:r>
            <a:endParaRPr dirty="0"/>
          </a:p>
          <a:p>
            <a:pPr marL="0" lvl="0" indent="0" algn="l" rtl="0">
              <a:lnSpc>
                <a:spcPct val="70000"/>
              </a:lnSpc>
              <a:spcBef>
                <a:spcPts val="1000"/>
              </a:spcBef>
              <a:spcAft>
                <a:spcPts val="0"/>
              </a:spcAft>
              <a:buClr>
                <a:schemeClr val="lt1"/>
              </a:buClr>
              <a:buSzPts val="1850"/>
              <a:buNone/>
            </a:pPr>
            <a:r>
              <a:rPr lang="en-US" sz="1850" dirty="0"/>
              <a:t>Developer: </a:t>
            </a:r>
            <a:r>
              <a:rPr lang="en-US" sz="1850" i="1" dirty="0"/>
              <a:t>Marco Aldana</a:t>
            </a:r>
            <a:endParaRPr sz="1850" i="1" dirty="0"/>
          </a:p>
        </p:txBody>
      </p:sp>
      <p:pic>
        <p:nvPicPr>
          <p:cNvPr id="146" name="Google Shape;146;p1" descr="Green Pace logo"/>
          <p:cNvPicPr preferRelativeResize="0"/>
          <p:nvPr/>
        </p:nvPicPr>
        <p:blipFill>
          <a:blip r:embed="rId6">
            <a:alphaModFix/>
          </a:blip>
          <a:stretch>
            <a:fillRect/>
          </a:stretch>
        </p:blipFill>
        <p:spPr>
          <a:xfrm>
            <a:off x="7440774" y="659854"/>
            <a:ext cx="2921424" cy="3786772"/>
          </a:xfrm>
          <a:prstGeom prst="rect">
            <a:avLst/>
          </a:prstGeom>
          <a:noFill/>
          <a:ln>
            <a:noFill/>
          </a:ln>
        </p:spPr>
      </p:pic>
      <p:pic>
        <p:nvPicPr>
          <p:cNvPr id="2" name="Slide One">
            <a:hlinkClick r:id="" action="ppaction://media"/>
            <a:extLst>
              <a:ext uri="{FF2B5EF4-FFF2-40B4-BE49-F238E27FC236}">
                <a16:creationId xmlns:a16="http://schemas.microsoft.com/office/drawing/2014/main" id="{76AC5DF3-C9E3-4752-9DF0-69DB31C65F20}"/>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405064" y="355054"/>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6848"/>
    </mc:Choice>
    <mc:Fallback>
      <p:transition spd="slow" advTm="168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684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Unit Testing – Memory Allocation</a:t>
            </a:r>
            <a:endParaRPr dirty="0"/>
          </a:p>
        </p:txBody>
      </p:sp>
      <p:sp>
        <p:nvSpPr>
          <p:cNvPr id="196" name="Google Shape;196;g9504e29505_0_0"/>
          <p:cNvSpPr txBox="1">
            <a:spLocks noGrp="1"/>
          </p:cNvSpPr>
          <p:nvPr>
            <p:ph type="body" idx="1"/>
          </p:nvPr>
        </p:nvSpPr>
        <p:spPr>
          <a:xfrm>
            <a:off x="685800" y="2194560"/>
            <a:ext cx="4194958" cy="4024200"/>
          </a:xfrm>
          <a:prstGeom prst="rect">
            <a:avLst/>
          </a:prstGeom>
          <a:noFill/>
          <a:ln>
            <a:noFill/>
          </a:ln>
        </p:spPr>
        <p:txBody>
          <a:bodyPr spcFirstLastPara="1" wrap="square" lIns="91425" tIns="45700" rIns="91425" bIns="45700" anchor="t" anchorCtr="0">
            <a:noAutofit/>
          </a:bodyPr>
          <a:lstStyle/>
          <a:p>
            <a:pPr marL="342900" lvl="0" algn="l" rtl="0">
              <a:lnSpc>
                <a:spcPct val="90000"/>
              </a:lnSpc>
              <a:spcBef>
                <a:spcPts val="1000"/>
              </a:spcBef>
              <a:spcAft>
                <a:spcPts val="0"/>
              </a:spcAft>
              <a:buSzPts val="1800"/>
              <a:buFont typeface="Arial" panose="020B0604020202020204" pitchFamily="34" charset="0"/>
              <a:buChar char="•"/>
            </a:pPr>
            <a:r>
              <a:rPr lang="en-US" dirty="0"/>
              <a:t>Negative Test 1 – Assert that attempting to access an element outside of the collection’s current index max using the at() function throws an </a:t>
            </a:r>
            <a:r>
              <a:rPr lang="en-US" dirty="0" err="1"/>
              <a:t>out_of_range</a:t>
            </a:r>
            <a:r>
              <a:rPr lang="en-US" dirty="0"/>
              <a:t> exception</a:t>
            </a:r>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Picture 3" descr="Text&#10;&#10;Description automatically generated">
            <a:extLst>
              <a:ext uri="{FF2B5EF4-FFF2-40B4-BE49-F238E27FC236}">
                <a16:creationId xmlns:a16="http://schemas.microsoft.com/office/drawing/2014/main" id="{DB95787B-84EB-4C56-8024-764D4D5A7744}"/>
              </a:ext>
            </a:extLst>
          </p:cNvPr>
          <p:cNvPicPr>
            <a:picLocks noChangeAspect="1"/>
          </p:cNvPicPr>
          <p:nvPr/>
        </p:nvPicPr>
        <p:blipFill>
          <a:blip r:embed="rId7"/>
          <a:stretch>
            <a:fillRect/>
          </a:stretch>
        </p:blipFill>
        <p:spPr>
          <a:xfrm>
            <a:off x="5031500" y="2607578"/>
            <a:ext cx="6939175" cy="1642844"/>
          </a:xfrm>
          <a:prstGeom prst="rect">
            <a:avLst/>
          </a:prstGeom>
        </p:spPr>
      </p:pic>
      <p:pic>
        <p:nvPicPr>
          <p:cNvPr id="2" name="Slide Ten">
            <a:hlinkClick r:id="" action="ppaction://media"/>
            <a:extLst>
              <a:ext uri="{FF2B5EF4-FFF2-40B4-BE49-F238E27FC236}">
                <a16:creationId xmlns:a16="http://schemas.microsoft.com/office/drawing/2014/main" id="{FDB08072-4A88-43B3-A16A-429478D6E089}"/>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381000" y="334440"/>
            <a:ext cx="609600" cy="609600"/>
          </a:xfrm>
          <a:prstGeom prst="rect">
            <a:avLst/>
          </a:prstGeom>
        </p:spPr>
      </p:pic>
    </p:spTree>
    <p:custDataLst>
      <p:tags r:id="rId1"/>
    </p:custDataLst>
    <p:extLst>
      <p:ext uri="{BB962C8B-B14F-4D97-AF65-F5344CB8AC3E}">
        <p14:creationId xmlns:p14="http://schemas.microsoft.com/office/powerpoint/2010/main" val="487782330"/>
      </p:ext>
    </p:extLst>
  </p:cSld>
  <p:clrMapOvr>
    <a:masterClrMapping/>
  </p:clrMapOvr>
  <mc:AlternateContent xmlns:mc="http://schemas.openxmlformats.org/markup-compatibility/2006">
    <mc:Choice xmlns:p14="http://schemas.microsoft.com/office/powerpoint/2010/main" Requires="p14">
      <p:transition spd="slow" p14:dur="2000" advTm="23881"/>
    </mc:Choice>
    <mc:Fallback>
      <p:transition spd="slow" advTm="238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388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Unit Testing – Memory Allocation</a:t>
            </a:r>
            <a:endParaRPr dirty="0"/>
          </a:p>
        </p:txBody>
      </p:sp>
      <p:sp>
        <p:nvSpPr>
          <p:cNvPr id="196" name="Google Shape;196;g9504e29505_0_0"/>
          <p:cNvSpPr txBox="1">
            <a:spLocks noGrp="1"/>
          </p:cNvSpPr>
          <p:nvPr>
            <p:ph type="body" idx="1"/>
          </p:nvPr>
        </p:nvSpPr>
        <p:spPr>
          <a:xfrm>
            <a:off x="685800" y="2194560"/>
            <a:ext cx="4194958" cy="4024200"/>
          </a:xfrm>
          <a:prstGeom prst="rect">
            <a:avLst/>
          </a:prstGeom>
          <a:noFill/>
          <a:ln>
            <a:noFill/>
          </a:ln>
        </p:spPr>
        <p:txBody>
          <a:bodyPr spcFirstLastPara="1" wrap="square" lIns="91425" tIns="45700" rIns="91425" bIns="45700" anchor="t" anchorCtr="0">
            <a:noAutofit/>
          </a:bodyPr>
          <a:lstStyle/>
          <a:p>
            <a:pPr marL="342900" lvl="0" algn="l" rtl="0">
              <a:lnSpc>
                <a:spcPct val="90000"/>
              </a:lnSpc>
              <a:spcBef>
                <a:spcPts val="1000"/>
              </a:spcBef>
              <a:spcAft>
                <a:spcPts val="0"/>
              </a:spcAft>
              <a:buSzPts val="1800"/>
              <a:buFont typeface="Arial" panose="020B0604020202020204" pitchFamily="34" charset="0"/>
              <a:buChar char="•"/>
            </a:pPr>
            <a:r>
              <a:rPr lang="en-US" dirty="0"/>
              <a:t>Positive Test 2 – Verify that the </a:t>
            </a:r>
            <a:r>
              <a:rPr lang="en-US" dirty="0" err="1"/>
              <a:t>shrink_to_fit</a:t>
            </a:r>
            <a:r>
              <a:rPr lang="en-US" dirty="0"/>
              <a:t>() function on the vector re-allocates the capacity to the current size of the vector</a:t>
            </a:r>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Picture 2" descr="Text&#10;&#10;Description automatically generated">
            <a:extLst>
              <a:ext uri="{FF2B5EF4-FFF2-40B4-BE49-F238E27FC236}">
                <a16:creationId xmlns:a16="http://schemas.microsoft.com/office/drawing/2014/main" id="{FB84082D-8AD2-4815-A2C7-DFE8CAFDA697}"/>
              </a:ext>
            </a:extLst>
          </p:cNvPr>
          <p:cNvPicPr>
            <a:picLocks noChangeAspect="1"/>
          </p:cNvPicPr>
          <p:nvPr/>
        </p:nvPicPr>
        <p:blipFill>
          <a:blip r:embed="rId7"/>
          <a:stretch>
            <a:fillRect/>
          </a:stretch>
        </p:blipFill>
        <p:spPr>
          <a:xfrm>
            <a:off x="5472772" y="2057373"/>
            <a:ext cx="5931936" cy="3495128"/>
          </a:xfrm>
          <a:prstGeom prst="rect">
            <a:avLst/>
          </a:prstGeom>
        </p:spPr>
      </p:pic>
      <p:pic>
        <p:nvPicPr>
          <p:cNvPr id="2" name="Slide Eleven">
            <a:hlinkClick r:id="" action="ppaction://media"/>
            <a:extLst>
              <a:ext uri="{FF2B5EF4-FFF2-40B4-BE49-F238E27FC236}">
                <a16:creationId xmlns:a16="http://schemas.microsoft.com/office/drawing/2014/main" id="{D8618250-EE15-467B-9B7E-95DE5D334B20}"/>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381000" y="334440"/>
            <a:ext cx="609600" cy="609600"/>
          </a:xfrm>
          <a:prstGeom prst="rect">
            <a:avLst/>
          </a:prstGeom>
        </p:spPr>
      </p:pic>
    </p:spTree>
    <p:custDataLst>
      <p:tags r:id="rId1"/>
    </p:custDataLst>
    <p:extLst>
      <p:ext uri="{BB962C8B-B14F-4D97-AF65-F5344CB8AC3E}">
        <p14:creationId xmlns:p14="http://schemas.microsoft.com/office/powerpoint/2010/main" val="689253046"/>
      </p:ext>
    </p:extLst>
  </p:cSld>
  <p:clrMapOvr>
    <a:masterClrMapping/>
  </p:clrMapOvr>
  <mc:AlternateContent xmlns:mc="http://schemas.openxmlformats.org/markup-compatibility/2006">
    <mc:Choice xmlns:p14="http://schemas.microsoft.com/office/powerpoint/2010/main" Requires="p14">
      <p:transition spd="slow" p14:dur="2000" advTm="19770"/>
    </mc:Choice>
    <mc:Fallback>
      <p:transition spd="slow" advTm="197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977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Unit Testing – Memory Allocation</a:t>
            </a:r>
            <a:endParaRPr dirty="0"/>
          </a:p>
        </p:txBody>
      </p:sp>
      <p:sp>
        <p:nvSpPr>
          <p:cNvPr id="196" name="Google Shape;196;g9504e29505_0_0"/>
          <p:cNvSpPr txBox="1">
            <a:spLocks noGrp="1"/>
          </p:cNvSpPr>
          <p:nvPr>
            <p:ph type="body" idx="1"/>
          </p:nvPr>
        </p:nvSpPr>
        <p:spPr>
          <a:xfrm>
            <a:off x="685800" y="2194560"/>
            <a:ext cx="4194958" cy="4024200"/>
          </a:xfrm>
          <a:prstGeom prst="rect">
            <a:avLst/>
          </a:prstGeom>
          <a:noFill/>
          <a:ln>
            <a:noFill/>
          </a:ln>
        </p:spPr>
        <p:txBody>
          <a:bodyPr spcFirstLastPara="1" wrap="square" lIns="91425" tIns="45700" rIns="91425" bIns="45700" anchor="t" anchorCtr="0">
            <a:noAutofit/>
          </a:bodyPr>
          <a:lstStyle/>
          <a:p>
            <a:pPr marL="342900" lvl="0" algn="l" rtl="0">
              <a:lnSpc>
                <a:spcPct val="90000"/>
              </a:lnSpc>
              <a:spcBef>
                <a:spcPts val="1000"/>
              </a:spcBef>
              <a:spcAft>
                <a:spcPts val="0"/>
              </a:spcAft>
              <a:buSzPts val="1800"/>
              <a:buFont typeface="Arial" panose="020B0604020202020204" pitchFamily="34" charset="0"/>
              <a:buChar char="•"/>
            </a:pPr>
            <a:r>
              <a:rPr lang="en-US" dirty="0"/>
              <a:t>Negative Test 2 – Verify that adding entries, then wiping the vector, and attempting to access an element that was previously there throws an </a:t>
            </a:r>
            <a:r>
              <a:rPr lang="en-US" dirty="0" err="1"/>
              <a:t>out_of_range</a:t>
            </a:r>
            <a:r>
              <a:rPr lang="en-US" dirty="0"/>
              <a:t> exception</a:t>
            </a:r>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Picture 3" descr="Text&#10;&#10;Description automatically generated">
            <a:extLst>
              <a:ext uri="{FF2B5EF4-FFF2-40B4-BE49-F238E27FC236}">
                <a16:creationId xmlns:a16="http://schemas.microsoft.com/office/drawing/2014/main" id="{D174CCEA-0115-4B9A-B22A-0F74ECD8EC5A}"/>
              </a:ext>
            </a:extLst>
          </p:cNvPr>
          <p:cNvPicPr>
            <a:picLocks noChangeAspect="1"/>
          </p:cNvPicPr>
          <p:nvPr/>
        </p:nvPicPr>
        <p:blipFill>
          <a:blip r:embed="rId7"/>
          <a:stretch>
            <a:fillRect/>
          </a:stretch>
        </p:blipFill>
        <p:spPr>
          <a:xfrm>
            <a:off x="5126461" y="2343468"/>
            <a:ext cx="6844214" cy="2292269"/>
          </a:xfrm>
          <a:prstGeom prst="rect">
            <a:avLst/>
          </a:prstGeom>
        </p:spPr>
      </p:pic>
      <p:pic>
        <p:nvPicPr>
          <p:cNvPr id="2" name="Slide Twelve">
            <a:hlinkClick r:id="" action="ppaction://media"/>
            <a:extLst>
              <a:ext uri="{FF2B5EF4-FFF2-40B4-BE49-F238E27FC236}">
                <a16:creationId xmlns:a16="http://schemas.microsoft.com/office/drawing/2014/main" id="{7E0A0C32-F058-436E-90BD-C4B1479B5C0B}"/>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381000" y="334440"/>
            <a:ext cx="609600" cy="609600"/>
          </a:xfrm>
          <a:prstGeom prst="rect">
            <a:avLst/>
          </a:prstGeom>
        </p:spPr>
      </p:pic>
    </p:spTree>
    <p:custDataLst>
      <p:tags r:id="rId1"/>
    </p:custDataLst>
    <p:extLst>
      <p:ext uri="{BB962C8B-B14F-4D97-AF65-F5344CB8AC3E}">
        <p14:creationId xmlns:p14="http://schemas.microsoft.com/office/powerpoint/2010/main" val="3229518910"/>
      </p:ext>
    </p:extLst>
  </p:cSld>
  <p:clrMapOvr>
    <a:masterClrMapping/>
  </p:clrMapOvr>
  <mc:AlternateContent xmlns:mc="http://schemas.openxmlformats.org/markup-compatibility/2006">
    <mc:Choice xmlns:p14="http://schemas.microsoft.com/office/powerpoint/2010/main" Requires="p14">
      <p:transition spd="slow" p14:dur="2000" advTm="41949"/>
    </mc:Choice>
    <mc:Fallback>
      <p:transition spd="slow" advTm="419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194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AUTOMATION SUMMARY</a:t>
            </a:r>
            <a:endParaRPr/>
          </a:p>
        </p:txBody>
      </p:sp>
      <p:pic>
        <p:nvPicPr>
          <p:cNvPr id="203" name="Google Shape;203;p9" descr="The illustration shows a figure eight or infinity symbol to illustrate that the cycle of development is continuous. It starts with assessing and planning, to designing and building with DevSecOps in the center of the continuous loop to maintain system integrity and then make additional changes to make it more secure." title="DevSec Ops Toolchain Diagram"/>
          <p:cNvPicPr preferRelativeResize="0">
            <a:picLocks noGrp="1"/>
          </p:cNvPicPr>
          <p:nvPr>
            <p:ph type="body" idx="1"/>
          </p:nvPr>
        </p:nvPicPr>
        <p:blipFill rotWithShape="1">
          <a:blip r:embed="rId6">
            <a:alphaModFix/>
          </a:blip>
          <a:srcRect/>
          <a:stretch/>
        </p:blipFill>
        <p:spPr>
          <a:xfrm>
            <a:off x="2127250" y="2199481"/>
            <a:ext cx="7937500" cy="4013200"/>
          </a:xfrm>
          <a:prstGeom prst="rect">
            <a:avLst/>
          </a:prstGeom>
          <a:noFill/>
          <a:ln>
            <a:noFill/>
          </a:ln>
        </p:spPr>
      </p:pic>
      <p:pic>
        <p:nvPicPr>
          <p:cNvPr id="204" name="Google Shape;204;p9"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2" name="Slide Thirteen">
            <a:hlinkClick r:id="" action="ppaction://media"/>
            <a:extLst>
              <a:ext uri="{FF2B5EF4-FFF2-40B4-BE49-F238E27FC236}">
                <a16:creationId xmlns:a16="http://schemas.microsoft.com/office/drawing/2014/main" id="{727F6291-2A49-4CEA-944F-47289B360424}"/>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381000" y="339257"/>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55104"/>
    </mc:Choice>
    <mc:Fallback>
      <p:transition spd="slow" advTm="551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510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RISKS AND BENEFITS</a:t>
            </a:r>
            <a:endParaRPr/>
          </a:p>
        </p:txBody>
      </p:sp>
      <p:sp>
        <p:nvSpPr>
          <p:cNvPr id="217" name="Google Shape;217;p11"/>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sz="2000" dirty="0"/>
              <a:t>Risks of not addressing security iteratively</a:t>
            </a:r>
          </a:p>
          <a:p>
            <a:pPr marL="685800" lvl="1" indent="-228600">
              <a:spcBef>
                <a:spcPts val="0"/>
              </a:spcBef>
              <a:buSzPts val="2000"/>
            </a:pPr>
            <a:r>
              <a:rPr lang="en-US" sz="1800" dirty="0"/>
              <a:t>Potential of pushing up security vulnerabilities into production</a:t>
            </a:r>
          </a:p>
          <a:p>
            <a:pPr marL="685800" lvl="1" indent="-228600">
              <a:spcBef>
                <a:spcPts val="0"/>
              </a:spcBef>
              <a:buSzPts val="2000"/>
            </a:pPr>
            <a:r>
              <a:rPr lang="en-US" sz="1800" dirty="0"/>
              <a:t>Reputation at risk</a:t>
            </a:r>
          </a:p>
          <a:p>
            <a:pPr marL="685800" lvl="1" indent="-228600">
              <a:spcBef>
                <a:spcPts val="0"/>
              </a:spcBef>
              <a:buSzPts val="2000"/>
            </a:pPr>
            <a:r>
              <a:rPr lang="en-US" sz="1800" dirty="0"/>
              <a:t>Potential to be costly to remediate</a:t>
            </a:r>
          </a:p>
          <a:p>
            <a:pPr marL="685800" lvl="1" indent="-228600">
              <a:spcBef>
                <a:spcPts val="0"/>
              </a:spcBef>
              <a:buSzPts val="2000"/>
            </a:pPr>
            <a:r>
              <a:rPr lang="en-US" sz="1800" dirty="0"/>
              <a:t>No standards or policies followed</a:t>
            </a:r>
            <a:br>
              <a:rPr lang="en-US" sz="1800" dirty="0"/>
            </a:br>
            <a:endParaRPr lang="en-US" sz="1800" dirty="0"/>
          </a:p>
          <a:p>
            <a:pPr marL="228600" lvl="0" indent="-228600" algn="l" rtl="0">
              <a:lnSpc>
                <a:spcPct val="90000"/>
              </a:lnSpc>
              <a:spcBef>
                <a:spcPts val="0"/>
              </a:spcBef>
              <a:spcAft>
                <a:spcPts val="0"/>
              </a:spcAft>
              <a:buClr>
                <a:schemeClr val="lt1"/>
              </a:buClr>
              <a:buSzPts val="2000"/>
              <a:buChar char="•"/>
            </a:pPr>
            <a:r>
              <a:rPr lang="en-US" sz="2000" dirty="0"/>
              <a:t>Benefits of not addressing security iteratively</a:t>
            </a:r>
          </a:p>
          <a:p>
            <a:pPr marL="685800" lvl="1" indent="-228600">
              <a:spcBef>
                <a:spcPts val="0"/>
              </a:spcBef>
              <a:buSzPts val="2000"/>
            </a:pPr>
            <a:r>
              <a:rPr lang="en-US" dirty="0"/>
              <a:t>Overall speed of development</a:t>
            </a:r>
          </a:p>
          <a:p>
            <a:pPr marL="685800" lvl="1" indent="-228600">
              <a:spcBef>
                <a:spcPts val="0"/>
              </a:spcBef>
              <a:buSzPts val="2000"/>
            </a:pPr>
            <a:endParaRPr lang="en-US" dirty="0"/>
          </a:p>
          <a:p>
            <a:pPr marL="228600" indent="-228600">
              <a:spcBef>
                <a:spcPts val="0"/>
              </a:spcBef>
              <a:buSzPts val="2000"/>
            </a:pPr>
            <a:r>
              <a:rPr lang="en-US" dirty="0"/>
              <a:t>The risks outweigh the benefits. Security should be applied iteratively and continuously!</a:t>
            </a:r>
            <a:endParaRPr dirty="0"/>
          </a:p>
        </p:txBody>
      </p:sp>
      <p:pic>
        <p:nvPicPr>
          <p:cNvPr id="218" name="Google Shape;218;p11"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Slide Fourteen">
            <a:hlinkClick r:id="" action="ppaction://media"/>
            <a:extLst>
              <a:ext uri="{FF2B5EF4-FFF2-40B4-BE49-F238E27FC236}">
                <a16:creationId xmlns:a16="http://schemas.microsoft.com/office/drawing/2014/main" id="{B4B305BD-CA96-4C17-AACC-EF9BC4161EEC}"/>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381000" y="334515"/>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76430"/>
    </mc:Choice>
    <mc:Fallback>
      <p:transition spd="slow" advTm="764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643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2"/>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RECOMMENDATIONS</a:t>
            </a:r>
            <a:endParaRPr/>
          </a:p>
        </p:txBody>
      </p:sp>
      <p:sp>
        <p:nvSpPr>
          <p:cNvPr id="224" name="Google Shape;224;p12"/>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indent="-228600">
              <a:spcBef>
                <a:spcPts val="0"/>
              </a:spcBef>
            </a:pPr>
            <a:r>
              <a:rPr lang="en-US" sz="1800" dirty="0"/>
              <a:t>Introduction of Automation Regression Tests into the </a:t>
            </a:r>
            <a:r>
              <a:rPr lang="en-US" sz="1800" dirty="0" err="1"/>
              <a:t>DevSecOps</a:t>
            </a:r>
            <a:r>
              <a:rPr lang="en-US" sz="1800" dirty="0"/>
              <a:t> pipeline. </a:t>
            </a:r>
          </a:p>
          <a:p>
            <a:pPr marL="685800" lvl="1" indent="-228600">
              <a:spcBef>
                <a:spcPts val="0"/>
              </a:spcBef>
            </a:pPr>
            <a:r>
              <a:rPr lang="en-US" sz="1600" dirty="0"/>
              <a:t>Quickly perform regression tests if the application is data driven to perform set calculations. </a:t>
            </a:r>
            <a:br>
              <a:rPr lang="en-US" sz="1800" dirty="0"/>
            </a:br>
            <a:endParaRPr lang="en-US" sz="1800" dirty="0"/>
          </a:p>
          <a:p>
            <a:pPr marL="228600" indent="-228600">
              <a:spcBef>
                <a:spcPts val="0"/>
              </a:spcBef>
            </a:pPr>
            <a:r>
              <a:rPr lang="en-US" sz="1800" dirty="0"/>
              <a:t>Create standard for tools</a:t>
            </a:r>
          </a:p>
          <a:p>
            <a:pPr marL="685800" lvl="1" indent="-228600">
              <a:spcBef>
                <a:spcPts val="0"/>
              </a:spcBef>
            </a:pPr>
            <a:r>
              <a:rPr lang="en-US" sz="1600" dirty="0"/>
              <a:t>This policy introduced a few tools per the CERT C++ Guidelines, Green Pace should consolidate these into a smaller subgroup to remain cost efficient</a:t>
            </a:r>
          </a:p>
          <a:p>
            <a:pPr marL="685800" lvl="1" indent="-228600">
              <a:spcBef>
                <a:spcPts val="0"/>
              </a:spcBef>
            </a:pPr>
            <a:endParaRPr lang="en-US" sz="1600" dirty="0"/>
          </a:p>
          <a:p>
            <a:pPr marL="228600" indent="-228600">
              <a:spcBef>
                <a:spcPts val="0"/>
              </a:spcBef>
            </a:pPr>
            <a:r>
              <a:rPr lang="en-US" sz="1800" dirty="0"/>
              <a:t>Verify Code Dependencies</a:t>
            </a:r>
          </a:p>
          <a:p>
            <a:pPr marL="685800" lvl="1" indent="-228600">
              <a:spcBef>
                <a:spcPts val="0"/>
              </a:spcBef>
            </a:pPr>
            <a:r>
              <a:rPr lang="en-US" sz="1600" dirty="0"/>
              <a:t>Approximately 96% of applications within a test group of 1,000 companies relied on external, open-source dependencies within their application. These should be verified if the open-source dependency is altered in a way that alters inherent behavior of the calling application.</a:t>
            </a:r>
          </a:p>
        </p:txBody>
      </p:sp>
      <p:pic>
        <p:nvPicPr>
          <p:cNvPr id="225" name="Google Shape;225;p12"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Slide Fifteen">
            <a:hlinkClick r:id="" action="ppaction://media"/>
            <a:extLst>
              <a:ext uri="{FF2B5EF4-FFF2-40B4-BE49-F238E27FC236}">
                <a16:creationId xmlns:a16="http://schemas.microsoft.com/office/drawing/2014/main" id="{5F091FA5-7E89-4F4B-A4DA-E15D26E79B66}"/>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381000" y="334515"/>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15177"/>
    </mc:Choice>
    <mc:Fallback>
      <p:transition spd="slow" advTm="1151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517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1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CONCLUSIONS</a:t>
            </a:r>
            <a:endParaRPr/>
          </a:p>
        </p:txBody>
      </p:sp>
      <p:sp>
        <p:nvSpPr>
          <p:cNvPr id="231" name="Google Shape;231;p13"/>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200"/>
              <a:buChar char="•"/>
            </a:pPr>
            <a:r>
              <a:rPr lang="en-US" dirty="0"/>
              <a:t>Security should be considered at all stages of the applications life cycle</a:t>
            </a:r>
          </a:p>
          <a:p>
            <a:pPr marL="685800" lvl="1" indent="-228600">
              <a:spcBef>
                <a:spcPts val="0"/>
              </a:spcBef>
              <a:buSzPts val="2200"/>
            </a:pPr>
            <a:r>
              <a:rPr lang="en-US" dirty="0"/>
              <a:t>Continuous and evolving</a:t>
            </a:r>
          </a:p>
          <a:p>
            <a:pPr marL="685800" lvl="1" indent="-228600">
              <a:spcBef>
                <a:spcPts val="0"/>
              </a:spcBef>
              <a:buSzPts val="2200"/>
            </a:pPr>
            <a:endParaRPr lang="en-US" dirty="0"/>
          </a:p>
          <a:p>
            <a:pPr marL="228600" indent="-228600">
              <a:spcBef>
                <a:spcPts val="0"/>
              </a:spcBef>
              <a:buSzPts val="2200"/>
            </a:pPr>
            <a:r>
              <a:rPr lang="en-US" dirty="0"/>
              <a:t>Using the Security principles and Coding standards within this guide, Green Pace will have a solid foundation of keeping their applications secure</a:t>
            </a:r>
          </a:p>
          <a:p>
            <a:pPr marL="228600" indent="-228600">
              <a:spcBef>
                <a:spcPts val="0"/>
              </a:spcBef>
              <a:buSzPts val="2200"/>
            </a:pPr>
            <a:endParaRPr lang="en-US" dirty="0"/>
          </a:p>
          <a:p>
            <a:pPr marL="228600" indent="-228600">
              <a:spcBef>
                <a:spcPts val="0"/>
              </a:spcBef>
              <a:buSzPts val="2200"/>
            </a:pPr>
            <a:r>
              <a:rPr lang="en-US" dirty="0"/>
              <a:t>This is not intended to be a full-proof guide to cover all aspects of vulnerabilities</a:t>
            </a:r>
          </a:p>
          <a:p>
            <a:pPr marL="685800" lvl="1" indent="-228600">
              <a:spcBef>
                <a:spcPts val="0"/>
              </a:spcBef>
              <a:buSzPts val="2200"/>
            </a:pPr>
            <a:r>
              <a:rPr lang="en-US" dirty="0"/>
              <a:t> Threats evolve and so should the practices to prevent them</a:t>
            </a:r>
          </a:p>
          <a:p>
            <a:pPr marL="685800" lvl="1" indent="-228600">
              <a:spcBef>
                <a:spcPts val="0"/>
              </a:spcBef>
              <a:buSzPts val="2200"/>
            </a:pPr>
            <a:endParaRPr lang="en-US" dirty="0"/>
          </a:p>
          <a:p>
            <a:pPr marL="228600" indent="-228600">
              <a:spcBef>
                <a:spcPts val="0"/>
              </a:spcBef>
              <a:buSzPts val="2200"/>
            </a:pPr>
            <a:r>
              <a:rPr lang="en-US" dirty="0"/>
              <a:t>A solid defense in depth strategy is aware of the potential vulnerabilities and adequately covers them with multiple defense approaches</a:t>
            </a:r>
            <a:endParaRPr dirty="0"/>
          </a:p>
        </p:txBody>
      </p:sp>
      <p:pic>
        <p:nvPicPr>
          <p:cNvPr id="232" name="Google Shape;232;p13"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Slide Sixteen">
            <a:hlinkClick r:id="" action="ppaction://media"/>
            <a:extLst>
              <a:ext uri="{FF2B5EF4-FFF2-40B4-BE49-F238E27FC236}">
                <a16:creationId xmlns:a16="http://schemas.microsoft.com/office/drawing/2014/main" id="{E278D6D3-A810-4C04-815C-B5C1A881D499}"/>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381000" y="334515"/>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2576"/>
    </mc:Choice>
    <mc:Fallback>
      <p:transition spd="slow" advTm="425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257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1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REFERENCES</a:t>
            </a:r>
            <a:endParaRPr/>
          </a:p>
        </p:txBody>
      </p:sp>
      <p:sp>
        <p:nvSpPr>
          <p:cNvPr id="238" name="Google Shape;238;p14"/>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fontScale="77500" lnSpcReduction="20000"/>
          </a:bodyPr>
          <a:lstStyle/>
          <a:p>
            <a:r>
              <a:rPr lang="en-US" dirty="0">
                <a:effectLst/>
              </a:rPr>
              <a:t>“5 Top Tips to Improve YOUR </a:t>
            </a:r>
            <a:r>
              <a:rPr lang="en-US" dirty="0" err="1">
                <a:effectLst/>
              </a:rPr>
              <a:t>Devsecops</a:t>
            </a:r>
            <a:r>
              <a:rPr lang="en-US" dirty="0">
                <a:effectLst/>
              </a:rPr>
              <a:t> Practices.” </a:t>
            </a:r>
            <a:r>
              <a:rPr lang="en-US" i="1" dirty="0" err="1">
                <a:effectLst/>
              </a:rPr>
              <a:t>Kiuwan</a:t>
            </a:r>
            <a:r>
              <a:rPr lang="en-US" dirty="0">
                <a:effectLst/>
              </a:rPr>
              <a:t>, 6 July 2021, www.kiuwan.com/5-top-tips-to-improve-your-devsecops-practices/. </a:t>
            </a:r>
          </a:p>
          <a:p>
            <a:r>
              <a:rPr lang="en-US" dirty="0">
                <a:effectLst/>
              </a:rPr>
              <a:t>“Assertions.” </a:t>
            </a:r>
            <a:r>
              <a:rPr lang="en-US" i="1" dirty="0">
                <a:effectLst/>
              </a:rPr>
              <a:t>DCL03-C. Use a Static Assertion to Test the Value of a Constant Expression - SEI CERT C Coding Standard - Confluence</a:t>
            </a:r>
            <a:r>
              <a:rPr lang="en-US" dirty="0">
                <a:effectLst/>
              </a:rPr>
              <a:t>, wiki.sei.cmu.edu/confluence/display/c/DCL03-C.+Use+a+static+assertion+to+test+the+value+of+a+constant+expression. </a:t>
            </a:r>
          </a:p>
          <a:p>
            <a:r>
              <a:rPr lang="en-US" dirty="0">
                <a:effectLst/>
              </a:rPr>
              <a:t>“CERT C++: Data Validation.” </a:t>
            </a:r>
            <a:r>
              <a:rPr lang="en-US" i="1" dirty="0">
                <a:effectLst/>
              </a:rPr>
              <a:t>EXP58-CPP. Pass an Object of the Correct Type to </a:t>
            </a:r>
            <a:r>
              <a:rPr lang="en-US" i="1" dirty="0" err="1">
                <a:effectLst/>
              </a:rPr>
              <a:t>va_start</a:t>
            </a:r>
            <a:r>
              <a:rPr lang="en-US" i="1" dirty="0">
                <a:effectLst/>
              </a:rPr>
              <a:t> - SEI CERT C++ Coding Standard - Confluence</a:t>
            </a:r>
            <a:r>
              <a:rPr lang="en-US" dirty="0">
                <a:effectLst/>
              </a:rPr>
              <a:t>, wiki.sei.cmu.edu/confluence/display/</a:t>
            </a:r>
            <a:r>
              <a:rPr lang="en-US" dirty="0" err="1">
                <a:effectLst/>
              </a:rPr>
              <a:t>cplusplus</a:t>
            </a:r>
            <a:r>
              <a:rPr lang="en-US" dirty="0">
                <a:effectLst/>
              </a:rPr>
              <a:t>/EXP58-CPP.+Pass+an+object+of+the+correct+type+to+va_start. </a:t>
            </a:r>
          </a:p>
          <a:p>
            <a:r>
              <a:rPr lang="en-US" dirty="0">
                <a:effectLst/>
              </a:rPr>
              <a:t>“CERT C++: String Correctness.” </a:t>
            </a:r>
            <a:r>
              <a:rPr lang="en-US" i="1" dirty="0">
                <a:effectLst/>
              </a:rPr>
              <a:t>ERR62-CPP. Detect Errors When Converting a String to a Number - SEI CERT C++ Coding Standard - Confluence</a:t>
            </a:r>
            <a:r>
              <a:rPr lang="en-US" dirty="0">
                <a:effectLst/>
              </a:rPr>
              <a:t>, wiki.sei.cmu.edu/confluence/display/</a:t>
            </a:r>
            <a:r>
              <a:rPr lang="en-US" dirty="0" err="1">
                <a:effectLst/>
              </a:rPr>
              <a:t>cplusplus</a:t>
            </a:r>
            <a:r>
              <a:rPr lang="en-US" dirty="0">
                <a:effectLst/>
              </a:rPr>
              <a:t>/ERR62-CPP.+Detect+errors+when+converting+a+string+to+a+number. </a:t>
            </a:r>
          </a:p>
          <a:p>
            <a:r>
              <a:rPr lang="en-US" dirty="0">
                <a:effectLst/>
              </a:rPr>
              <a:t>Contributor, TechTarget. “What Is Authentication, Authorization, and Accounting (AAA)? - Definition from Whatis.com.” </a:t>
            </a:r>
            <a:r>
              <a:rPr lang="en-US" i="1" dirty="0" err="1">
                <a:effectLst/>
              </a:rPr>
              <a:t>SearchSecurity</a:t>
            </a:r>
            <a:r>
              <a:rPr lang="en-US" dirty="0">
                <a:effectLst/>
              </a:rPr>
              <a:t>, TechTarget, 16 Nov. 2010, searchsecurity.techtarget.com/definition/authentication-authorization-and-accounting. </a:t>
            </a:r>
          </a:p>
        </p:txBody>
      </p:sp>
      <p:pic>
        <p:nvPicPr>
          <p:cNvPr id="239" name="Google Shape;239;p14"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Slide Seventeen">
            <a:hlinkClick r:id="" action="ppaction://media"/>
            <a:extLst>
              <a:ext uri="{FF2B5EF4-FFF2-40B4-BE49-F238E27FC236}">
                <a16:creationId xmlns:a16="http://schemas.microsoft.com/office/drawing/2014/main" id="{0A282C9C-C36E-4712-B276-A2110DB24ABD}"/>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381000" y="334515"/>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4864"/>
    </mc:Choice>
    <mc:Fallback>
      <p:transition spd="slow" advTm="148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86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1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REFERENCES Part 2</a:t>
            </a:r>
            <a:endParaRPr dirty="0"/>
          </a:p>
        </p:txBody>
      </p:sp>
      <p:sp>
        <p:nvSpPr>
          <p:cNvPr id="238" name="Google Shape;238;p14"/>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fontScale="62500" lnSpcReduction="20000"/>
          </a:bodyPr>
          <a:lstStyle/>
          <a:p>
            <a:r>
              <a:rPr lang="en-US" dirty="0">
                <a:effectLst/>
              </a:rPr>
              <a:t>“Cyclomatic Complexity.” </a:t>
            </a:r>
            <a:r>
              <a:rPr lang="en-US" i="1" dirty="0">
                <a:effectLst/>
              </a:rPr>
              <a:t>EXP50-CPP. Do Not Depend on the Order of Evaluation for Side Effects - SEI CERT C++ Coding Standard - Confluence</a:t>
            </a:r>
            <a:r>
              <a:rPr lang="en-US" dirty="0">
                <a:effectLst/>
              </a:rPr>
              <a:t>, wiki.sei.cmu.edu/confluence/display/</a:t>
            </a:r>
            <a:r>
              <a:rPr lang="en-US" dirty="0" err="1">
                <a:effectLst/>
              </a:rPr>
              <a:t>cplusplus</a:t>
            </a:r>
            <a:r>
              <a:rPr lang="en-US" dirty="0">
                <a:effectLst/>
              </a:rPr>
              <a:t>/EXP50-CPP.+Do+not+depend+on+the+order+of+evaluation+for+side+effects. </a:t>
            </a:r>
          </a:p>
          <a:p>
            <a:r>
              <a:rPr lang="en-US" dirty="0">
                <a:effectLst/>
              </a:rPr>
              <a:t>“Data Privacy and Security.” </a:t>
            </a:r>
            <a:r>
              <a:rPr lang="en-US" i="1" dirty="0">
                <a:effectLst/>
              </a:rPr>
              <a:t>Quantum Metric</a:t>
            </a:r>
            <a:r>
              <a:rPr lang="en-US" dirty="0">
                <a:effectLst/>
              </a:rPr>
              <a:t>, 9 July 2021, www.quantummetric.com/platform-foundations/data-privacy-security/. </a:t>
            </a:r>
          </a:p>
          <a:p>
            <a:r>
              <a:rPr lang="en-US" dirty="0">
                <a:effectLst/>
              </a:rPr>
              <a:t>“Exceptions.” </a:t>
            </a:r>
            <a:r>
              <a:rPr lang="en-US" i="1" dirty="0">
                <a:effectLst/>
              </a:rPr>
              <a:t>ERR56-CPP. Guarantee Exception Safety - SEI CERT C++ Coding Standard - Confluence</a:t>
            </a:r>
            <a:r>
              <a:rPr lang="en-US" dirty="0">
                <a:effectLst/>
              </a:rPr>
              <a:t>, wiki.sei.cmu.edu/confluence/display/</a:t>
            </a:r>
            <a:r>
              <a:rPr lang="en-US" dirty="0" err="1">
                <a:effectLst/>
              </a:rPr>
              <a:t>cplusplus</a:t>
            </a:r>
            <a:r>
              <a:rPr lang="en-US" dirty="0">
                <a:effectLst/>
              </a:rPr>
              <a:t>/ERR56-CPP.+Guarantee+exception+safety. </a:t>
            </a:r>
          </a:p>
          <a:p>
            <a:r>
              <a:rPr lang="en-US" dirty="0">
                <a:effectLst/>
              </a:rPr>
              <a:t>“Memory Allocation.” </a:t>
            </a:r>
            <a:r>
              <a:rPr lang="en-US" i="1" dirty="0">
                <a:effectLst/>
              </a:rPr>
              <a:t>MEM35-C. Allocate Sufficient Memory for an Object - SEI CERT C Coding Standard - Confluence</a:t>
            </a:r>
            <a:r>
              <a:rPr lang="en-US" dirty="0">
                <a:effectLst/>
              </a:rPr>
              <a:t>, wiki.sei.cmu.edu/confluence/display/c/MEM35-C.+Allocate+sufficient+memory+for+an+object. </a:t>
            </a:r>
          </a:p>
          <a:p>
            <a:r>
              <a:rPr lang="en-US" dirty="0" err="1">
                <a:effectLst/>
              </a:rPr>
              <a:t>Msmbaldwin</a:t>
            </a:r>
            <a:r>
              <a:rPr lang="en-US" dirty="0">
                <a:effectLst/>
              </a:rPr>
              <a:t>. “Azure Data Encryption-at-Rest - Azure Security.” </a:t>
            </a:r>
            <a:r>
              <a:rPr lang="en-US" i="1" dirty="0">
                <a:effectLst/>
              </a:rPr>
              <a:t>Azure Data Encryption-at-Rest - Azure Security | Microsoft Docs</a:t>
            </a:r>
            <a:r>
              <a:rPr lang="en-US" dirty="0">
                <a:effectLst/>
              </a:rPr>
              <a:t>, docs.microsoft.com/</a:t>
            </a:r>
            <a:r>
              <a:rPr lang="en-US" dirty="0" err="1">
                <a:effectLst/>
              </a:rPr>
              <a:t>en</a:t>
            </a:r>
            <a:r>
              <a:rPr lang="en-US" dirty="0">
                <a:effectLst/>
              </a:rPr>
              <a:t>-us/azure/security/fundamentals/encryption-</a:t>
            </a:r>
            <a:r>
              <a:rPr lang="en-US" dirty="0" err="1">
                <a:effectLst/>
              </a:rPr>
              <a:t>atrest</a:t>
            </a:r>
            <a:r>
              <a:rPr lang="en-US" dirty="0">
                <a:effectLst/>
              </a:rPr>
              <a:t>#:~:text=Encryption%20at%20rest%20is%20designed,encryption%20to%20read%20the%20data. </a:t>
            </a:r>
          </a:p>
          <a:p>
            <a:r>
              <a:rPr lang="en-US" dirty="0">
                <a:effectLst/>
              </a:rPr>
              <a:t>“Namespaces.” </a:t>
            </a:r>
            <a:r>
              <a:rPr lang="en-US" i="1" dirty="0">
                <a:effectLst/>
              </a:rPr>
              <a:t>DCL58-CPP. Do Not Modify the Standard Namespaces - SEI CERT C++ Coding Standard - Confluence</a:t>
            </a:r>
            <a:r>
              <a:rPr lang="en-US" dirty="0">
                <a:effectLst/>
              </a:rPr>
              <a:t>, wiki.sei.cmu.edu/confluence/display/</a:t>
            </a:r>
            <a:r>
              <a:rPr lang="en-US" dirty="0" err="1">
                <a:effectLst/>
              </a:rPr>
              <a:t>cplusplus</a:t>
            </a:r>
            <a:r>
              <a:rPr lang="en-US" dirty="0">
                <a:effectLst/>
              </a:rPr>
              <a:t>/DCL58-CPP.+Do+not+modify+the+standard+namespaces. </a:t>
            </a:r>
          </a:p>
          <a:p>
            <a:r>
              <a:rPr lang="en-US" dirty="0">
                <a:effectLst/>
              </a:rPr>
              <a:t>“Object-Oriented Programming.” </a:t>
            </a:r>
            <a:r>
              <a:rPr lang="en-US" i="1" dirty="0">
                <a:effectLst/>
              </a:rPr>
              <a:t>OOP53-CPP. Write Constructor Member Initializers in the Canonical Order - SEI CERT C++ Coding Standard - Confluence</a:t>
            </a:r>
            <a:r>
              <a:rPr lang="en-US" dirty="0">
                <a:effectLst/>
              </a:rPr>
              <a:t>, wiki.sei.cmu.edu/confluence/display/</a:t>
            </a:r>
            <a:r>
              <a:rPr lang="en-US" dirty="0" err="1">
                <a:effectLst/>
              </a:rPr>
              <a:t>cplusplus</a:t>
            </a:r>
            <a:r>
              <a:rPr lang="en-US" dirty="0">
                <a:effectLst/>
              </a:rPr>
              <a:t>/OOP53-CPP.+Write+constructor+member+initializers+in+the+canonical+order. </a:t>
            </a:r>
          </a:p>
          <a:p>
            <a:r>
              <a:rPr lang="en-US" dirty="0">
                <a:effectLst/>
              </a:rPr>
              <a:t>“SQL Injection.” </a:t>
            </a:r>
            <a:r>
              <a:rPr lang="en-US" i="1" dirty="0">
                <a:effectLst/>
              </a:rPr>
              <a:t>IDS00-J. Prevent SQL Injection - SEI CERT Oracle Coding Standard for Java - Confluence</a:t>
            </a:r>
            <a:r>
              <a:rPr lang="en-US" dirty="0">
                <a:effectLst/>
              </a:rPr>
              <a:t>, wiki.sei.cmu.edu/confluence/display/java/IDS00-J.+Prevent+SQL+injection.</a:t>
            </a:r>
          </a:p>
        </p:txBody>
      </p:sp>
      <p:pic>
        <p:nvPicPr>
          <p:cNvPr id="239" name="Google Shape;239;p14" descr="Green Pace logo"/>
          <p:cNvPicPr preferRelativeResize="0"/>
          <p:nvPr/>
        </p:nvPicPr>
        <p:blipFill>
          <a:blip r:embed="rId4">
            <a:alphaModFix/>
          </a:blip>
          <a:stretch>
            <a:fillRect/>
          </a:stretch>
        </p:blipFill>
        <p:spPr>
          <a:xfrm>
            <a:off x="11084074" y="5440526"/>
            <a:ext cx="886601" cy="1149225"/>
          </a:xfrm>
          <a:prstGeom prst="rect">
            <a:avLst/>
          </a:prstGeom>
          <a:noFill/>
          <a:ln>
            <a:noFill/>
          </a:ln>
        </p:spPr>
      </p:pic>
    </p:spTree>
    <p:custDataLst>
      <p:tags r:id="rId1"/>
    </p:custDataLst>
    <p:extLst>
      <p:ext uri="{BB962C8B-B14F-4D97-AF65-F5344CB8AC3E}">
        <p14:creationId xmlns:p14="http://schemas.microsoft.com/office/powerpoint/2010/main" val="32675571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OVERVIEW: DEFENSE IN DEPTH</a:t>
            </a:r>
            <a:endParaRPr/>
          </a:p>
        </p:txBody>
      </p:sp>
      <p:pic>
        <p:nvPicPr>
          <p:cNvPr id="153" name="Google Shape;153;p3" descr="Shows the following layers of developer defense: Physical security, Cloud security, Perimeter security, network security, Host security, Endpoint security, APP security and critical assets, systems, and data security." title="NHS (Healthcare) Defense in Depth – Shaun Van Niekerk"/>
          <p:cNvPicPr preferRelativeResize="0"/>
          <p:nvPr/>
        </p:nvPicPr>
        <p:blipFill rotWithShape="1">
          <a:blip r:embed="rId6">
            <a:alphaModFix/>
          </a:blip>
          <a:srcRect/>
          <a:stretch/>
        </p:blipFill>
        <p:spPr>
          <a:xfrm>
            <a:off x="1562101" y="1803400"/>
            <a:ext cx="9521974" cy="4833207"/>
          </a:xfrm>
          <a:prstGeom prst="rect">
            <a:avLst/>
          </a:prstGeom>
          <a:noFill/>
          <a:ln>
            <a:noFill/>
          </a:ln>
        </p:spPr>
      </p:pic>
      <p:pic>
        <p:nvPicPr>
          <p:cNvPr id="154" name="Google Shape;154;p3"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2" name="Slide Two">
            <a:hlinkClick r:id="" action="ppaction://media"/>
            <a:extLst>
              <a:ext uri="{FF2B5EF4-FFF2-40B4-BE49-F238E27FC236}">
                <a16:creationId xmlns:a16="http://schemas.microsoft.com/office/drawing/2014/main" id="{071A6B8F-896E-4F85-84D7-D0CDA9FD72C9}"/>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381000" y="375352"/>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1941"/>
    </mc:Choice>
    <mc:Fallback>
      <p:transition spd="slow" advTm="419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194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THREATS MATRIX</a:t>
            </a:r>
            <a:endParaRPr dirty="0"/>
          </a:p>
        </p:txBody>
      </p:sp>
      <p:graphicFrame>
        <p:nvGraphicFramePr>
          <p:cNvPr id="161" name="Google Shape;161;p4"/>
          <p:cNvGraphicFramePr/>
          <p:nvPr>
            <p:extLst>
              <p:ext uri="{D42A27DB-BD31-4B8C-83A1-F6EECF244321}">
                <p14:modId xmlns:p14="http://schemas.microsoft.com/office/powerpoint/2010/main" val="3021010724"/>
              </p:ext>
            </p:extLst>
          </p:nvPr>
        </p:nvGraphicFramePr>
        <p:xfrm>
          <a:off x="1181100" y="1760951"/>
          <a:ext cx="9607887" cy="4985259"/>
        </p:xfrm>
        <a:graphic>
          <a:graphicData uri="http://schemas.openxmlformats.org/drawingml/2006/table">
            <a:tbl>
              <a:tblPr>
                <a:noFill/>
                <a:tableStyleId>{802198C4-3087-4945-87E3-76CBB3509B7E}</a:tableStyleId>
              </a:tblPr>
              <a:tblGrid>
                <a:gridCol w="4942279">
                  <a:extLst>
                    <a:ext uri="{9D8B030D-6E8A-4147-A177-3AD203B41FA5}">
                      <a16:colId xmlns:a16="http://schemas.microsoft.com/office/drawing/2014/main" val="20000"/>
                    </a:ext>
                  </a:extLst>
                </a:gridCol>
                <a:gridCol w="4665608">
                  <a:extLst>
                    <a:ext uri="{9D8B030D-6E8A-4147-A177-3AD203B41FA5}">
                      <a16:colId xmlns:a16="http://schemas.microsoft.com/office/drawing/2014/main" val="20001"/>
                    </a:ext>
                  </a:extLst>
                </a:gridCol>
              </a:tblGrid>
              <a:tr h="2455449">
                <a:tc>
                  <a:txBody>
                    <a:bodyPr/>
                    <a:lstStyle/>
                    <a:p>
                      <a:pPr marL="0" marR="0" lvl="0" indent="0" algn="ctr" rtl="0">
                        <a:lnSpc>
                          <a:spcPct val="100000"/>
                        </a:lnSpc>
                        <a:spcBef>
                          <a:spcPts val="0"/>
                        </a:spcBef>
                        <a:spcAft>
                          <a:spcPts val="0"/>
                        </a:spcAft>
                        <a:buClr>
                          <a:srgbClr val="000000"/>
                        </a:buClr>
                        <a:buSzPts val="3600"/>
                        <a:buFont typeface="Arial"/>
                        <a:buNone/>
                      </a:pPr>
                      <a:r>
                        <a:rPr lang="en-US" sz="2200" u="none" strike="noStrike" cap="none" dirty="0">
                          <a:solidFill>
                            <a:srgbClr val="FFD966"/>
                          </a:solidFill>
                        </a:rPr>
                        <a:t>Likely</a:t>
                      </a:r>
                      <a:endParaRPr lang="en-US" sz="2200"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2200" u="none" strike="noStrike" cap="none" dirty="0">
                          <a:solidFill>
                            <a:srgbClr val="FFD966"/>
                          </a:solidFill>
                        </a:rPr>
                        <a:t>STD-002-CPP</a:t>
                      </a:r>
                    </a:p>
                    <a:p>
                      <a:pPr marL="0" marR="0" lvl="0" indent="0" algn="ctr" rtl="0">
                        <a:lnSpc>
                          <a:spcPct val="100000"/>
                        </a:lnSpc>
                        <a:spcBef>
                          <a:spcPts val="0"/>
                        </a:spcBef>
                        <a:spcAft>
                          <a:spcPts val="0"/>
                        </a:spcAft>
                        <a:buClr>
                          <a:srgbClr val="000000"/>
                        </a:buClr>
                        <a:buSzPts val="3600"/>
                        <a:buFont typeface="Arial"/>
                        <a:buNone/>
                      </a:pPr>
                      <a:r>
                        <a:rPr lang="en-US" sz="2200" u="none" strike="noStrike" cap="none" dirty="0">
                          <a:solidFill>
                            <a:srgbClr val="FFD966"/>
                          </a:solidFill>
                        </a:rPr>
                        <a:t>STD-007-CPP</a:t>
                      </a: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2200" u="none" strike="noStrike" cap="none" dirty="0">
                          <a:solidFill>
                            <a:srgbClr val="FFD966"/>
                          </a:solidFill>
                        </a:rPr>
                        <a:t>Priority</a:t>
                      </a:r>
                      <a:endParaRPr sz="2200"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2200" u="none" strike="noStrike" cap="none" dirty="0">
                          <a:solidFill>
                            <a:srgbClr val="FFD966"/>
                          </a:solidFill>
                        </a:rPr>
                        <a:t>STD-004-CPP</a:t>
                      </a:r>
                    </a:p>
                    <a:p>
                      <a:pPr marL="0" marR="0" lvl="0" indent="0" algn="ctr" rtl="0">
                        <a:lnSpc>
                          <a:spcPct val="100000"/>
                        </a:lnSpc>
                        <a:spcBef>
                          <a:spcPts val="0"/>
                        </a:spcBef>
                        <a:spcAft>
                          <a:spcPts val="0"/>
                        </a:spcAft>
                        <a:buClr>
                          <a:srgbClr val="000000"/>
                        </a:buClr>
                        <a:buSzPts val="3600"/>
                        <a:buFont typeface="Arial"/>
                        <a:buNone/>
                      </a:pPr>
                      <a:r>
                        <a:rPr lang="en-US" sz="2200" u="none" strike="noStrike" cap="none" dirty="0">
                          <a:solidFill>
                            <a:srgbClr val="FFD966"/>
                          </a:solidFill>
                        </a:rPr>
                        <a:t>STD-005-CPP</a:t>
                      </a:r>
                      <a:endParaRPr sz="22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0"/>
                  </a:ext>
                </a:extLst>
              </a:tr>
              <a:tr h="1767545">
                <a:tc>
                  <a:txBody>
                    <a:bodyPr/>
                    <a:lstStyle/>
                    <a:p>
                      <a:pPr marL="0" marR="0" lvl="0" indent="0" algn="ctr" rtl="0">
                        <a:lnSpc>
                          <a:spcPct val="100000"/>
                        </a:lnSpc>
                        <a:spcBef>
                          <a:spcPts val="0"/>
                        </a:spcBef>
                        <a:spcAft>
                          <a:spcPts val="0"/>
                        </a:spcAft>
                        <a:buClr>
                          <a:srgbClr val="000000"/>
                        </a:buClr>
                        <a:buSzPts val="3600"/>
                        <a:buFont typeface="Arial"/>
                        <a:buNone/>
                      </a:pPr>
                      <a:r>
                        <a:rPr lang="en-US" sz="2200" u="none" strike="noStrike" cap="none" dirty="0">
                          <a:solidFill>
                            <a:srgbClr val="FFD966"/>
                          </a:solidFill>
                        </a:rPr>
                        <a:t>Low priority</a:t>
                      </a:r>
                      <a:endParaRPr sz="2200"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2200" u="none" strike="noStrike" cap="none" dirty="0">
                          <a:solidFill>
                            <a:srgbClr val="FFD966"/>
                          </a:solidFill>
                        </a:rPr>
                        <a:t>STD-008-CPP</a:t>
                      </a:r>
                      <a:endParaRPr sz="22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2200" u="none" strike="noStrike" cap="none" dirty="0">
                          <a:solidFill>
                            <a:srgbClr val="FFD966"/>
                          </a:solidFill>
                        </a:rPr>
                        <a:t>Unlikely</a:t>
                      </a:r>
                      <a:endParaRPr sz="2200"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2200" u="none" strike="noStrike" cap="none" dirty="0">
                          <a:solidFill>
                            <a:srgbClr val="FFD966"/>
                          </a:solidFill>
                        </a:rPr>
                        <a:t>STD-001-CPP</a:t>
                      </a:r>
                    </a:p>
                    <a:p>
                      <a:pPr marL="0" marR="0" lvl="0" indent="0" algn="ctr" rtl="0">
                        <a:lnSpc>
                          <a:spcPct val="100000"/>
                        </a:lnSpc>
                        <a:spcBef>
                          <a:spcPts val="0"/>
                        </a:spcBef>
                        <a:spcAft>
                          <a:spcPts val="0"/>
                        </a:spcAft>
                        <a:buClr>
                          <a:srgbClr val="000000"/>
                        </a:buClr>
                        <a:buSzPts val="3600"/>
                        <a:buFont typeface="Arial"/>
                        <a:buNone/>
                      </a:pPr>
                      <a:r>
                        <a:rPr lang="en-US" sz="2200" u="none" strike="noStrike" cap="none" dirty="0">
                          <a:solidFill>
                            <a:srgbClr val="FFD966"/>
                          </a:solidFill>
                        </a:rPr>
                        <a:t>STD-003-CPP</a:t>
                      </a:r>
                    </a:p>
                    <a:p>
                      <a:pPr marL="0" marR="0" lvl="0" indent="0" algn="ctr" rtl="0">
                        <a:lnSpc>
                          <a:spcPct val="100000"/>
                        </a:lnSpc>
                        <a:spcBef>
                          <a:spcPts val="0"/>
                        </a:spcBef>
                        <a:spcAft>
                          <a:spcPts val="0"/>
                        </a:spcAft>
                        <a:buClr>
                          <a:srgbClr val="000000"/>
                        </a:buClr>
                        <a:buSzPts val="3600"/>
                        <a:buFont typeface="Arial"/>
                        <a:buNone/>
                      </a:pPr>
                      <a:r>
                        <a:rPr lang="en-US" sz="2200" u="none" strike="noStrike" cap="none" dirty="0">
                          <a:solidFill>
                            <a:srgbClr val="FFD966"/>
                          </a:solidFill>
                        </a:rPr>
                        <a:t>STD-006-CPP</a:t>
                      </a:r>
                    </a:p>
                    <a:p>
                      <a:pPr marL="0" marR="0" lvl="0" indent="0" algn="ctr" rtl="0">
                        <a:lnSpc>
                          <a:spcPct val="100000"/>
                        </a:lnSpc>
                        <a:spcBef>
                          <a:spcPts val="0"/>
                        </a:spcBef>
                        <a:spcAft>
                          <a:spcPts val="0"/>
                        </a:spcAft>
                        <a:buClr>
                          <a:srgbClr val="000000"/>
                        </a:buClr>
                        <a:buSzPts val="3600"/>
                        <a:buFont typeface="Arial"/>
                        <a:buNone/>
                      </a:pPr>
                      <a:r>
                        <a:rPr lang="en-US" sz="2200" u="none" strike="noStrike" cap="none" dirty="0">
                          <a:solidFill>
                            <a:srgbClr val="FFD966"/>
                          </a:solidFill>
                        </a:rPr>
                        <a:t>STD-009-CPP</a:t>
                      </a:r>
                    </a:p>
                    <a:p>
                      <a:pPr marL="0" marR="0" lvl="0" indent="0" algn="ctr" rtl="0">
                        <a:lnSpc>
                          <a:spcPct val="100000"/>
                        </a:lnSpc>
                        <a:spcBef>
                          <a:spcPts val="0"/>
                        </a:spcBef>
                        <a:spcAft>
                          <a:spcPts val="0"/>
                        </a:spcAft>
                        <a:buClr>
                          <a:srgbClr val="000000"/>
                        </a:buClr>
                        <a:buSzPts val="3600"/>
                        <a:buFont typeface="Arial"/>
                        <a:buNone/>
                      </a:pPr>
                      <a:r>
                        <a:rPr lang="en-US" sz="2200" u="none" strike="noStrike" cap="none" dirty="0">
                          <a:solidFill>
                            <a:srgbClr val="FFD966"/>
                          </a:solidFill>
                        </a:rPr>
                        <a:t>STD-010-CPP</a:t>
                      </a:r>
                    </a:p>
                    <a:p>
                      <a:pPr marL="0" marR="0" lvl="0" indent="0" algn="ctr" rtl="0">
                        <a:lnSpc>
                          <a:spcPct val="100000"/>
                        </a:lnSpc>
                        <a:spcBef>
                          <a:spcPts val="0"/>
                        </a:spcBef>
                        <a:spcAft>
                          <a:spcPts val="0"/>
                        </a:spcAft>
                        <a:buClr>
                          <a:srgbClr val="000000"/>
                        </a:buClr>
                        <a:buSzPts val="3600"/>
                        <a:buFont typeface="Arial"/>
                        <a:buNone/>
                      </a:pPr>
                      <a:endParaRPr sz="22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1"/>
                  </a:ext>
                </a:extLst>
              </a:tr>
            </a:tbl>
          </a:graphicData>
        </a:graphic>
      </p:graphicFrame>
      <p:pic>
        <p:nvPicPr>
          <p:cNvPr id="162" name="Google Shape;162;p4"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Slide Three">
            <a:hlinkClick r:id="" action="ppaction://media"/>
            <a:extLst>
              <a:ext uri="{FF2B5EF4-FFF2-40B4-BE49-F238E27FC236}">
                <a16:creationId xmlns:a16="http://schemas.microsoft.com/office/drawing/2014/main" id="{8A827FDE-3F4A-40A9-9D40-A710D4EE18CC}"/>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381000" y="351288"/>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85593"/>
    </mc:Choice>
    <mc:Fallback>
      <p:transition spd="slow" advTm="855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559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10 PRINCIPLES</a:t>
            </a:r>
            <a:endParaRPr/>
          </a:p>
        </p:txBody>
      </p:sp>
      <p:sp>
        <p:nvSpPr>
          <p:cNvPr id="168" name="Google Shape;168;p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numCol="2" anchor="t" anchorCtr="0">
            <a:normAutofit lnSpcReduction="10000"/>
          </a:bodyPr>
          <a:lstStyle/>
          <a:p>
            <a:pPr marL="228600" lvl="0" indent="-228600" algn="l" rtl="0">
              <a:lnSpc>
                <a:spcPct val="90000"/>
              </a:lnSpc>
              <a:spcBef>
                <a:spcPts val="0"/>
              </a:spcBef>
              <a:spcAft>
                <a:spcPts val="0"/>
              </a:spcAft>
              <a:buClr>
                <a:schemeClr val="lt1"/>
              </a:buClr>
              <a:buSzPts val="2200"/>
              <a:buChar char="•"/>
            </a:pPr>
            <a:r>
              <a:rPr lang="en-US" dirty="0"/>
              <a:t>Validate Input Data</a:t>
            </a:r>
          </a:p>
          <a:p>
            <a:pPr marL="685800" lvl="1" indent="-228600">
              <a:spcBef>
                <a:spcPts val="0"/>
              </a:spcBef>
              <a:buSzPts val="2200"/>
            </a:pPr>
            <a:r>
              <a:rPr lang="en-US" dirty="0"/>
              <a:t>Data Type, Data Value, SQL Injection</a:t>
            </a:r>
            <a:br>
              <a:rPr lang="en-US" dirty="0"/>
            </a:br>
            <a:endParaRPr lang="en-US" dirty="0"/>
          </a:p>
          <a:p>
            <a:pPr marL="228600" lvl="0" indent="-228600" algn="l" rtl="0">
              <a:lnSpc>
                <a:spcPct val="90000"/>
              </a:lnSpc>
              <a:spcBef>
                <a:spcPts val="0"/>
              </a:spcBef>
              <a:spcAft>
                <a:spcPts val="0"/>
              </a:spcAft>
              <a:buClr>
                <a:schemeClr val="lt1"/>
              </a:buClr>
              <a:buSzPts val="2200"/>
              <a:buChar char="•"/>
            </a:pPr>
            <a:r>
              <a:rPr lang="en-US" dirty="0"/>
              <a:t>Heed Compiler Warnings</a:t>
            </a:r>
          </a:p>
          <a:p>
            <a:pPr marL="685800" lvl="1" indent="-228600">
              <a:spcBef>
                <a:spcPts val="0"/>
              </a:spcBef>
              <a:buSzPts val="2200"/>
            </a:pPr>
            <a:r>
              <a:rPr lang="en-US" dirty="0"/>
              <a:t>Memory Protection, Exceptions</a:t>
            </a:r>
            <a:br>
              <a:rPr lang="en-US" dirty="0"/>
            </a:br>
            <a:endParaRPr lang="en-US" dirty="0"/>
          </a:p>
          <a:p>
            <a:pPr marL="228600" lvl="0" indent="-228600" algn="l" rtl="0">
              <a:lnSpc>
                <a:spcPct val="90000"/>
              </a:lnSpc>
              <a:spcBef>
                <a:spcPts val="0"/>
              </a:spcBef>
              <a:spcAft>
                <a:spcPts val="0"/>
              </a:spcAft>
              <a:buClr>
                <a:schemeClr val="lt1"/>
              </a:buClr>
              <a:buSzPts val="2200"/>
              <a:buChar char="•"/>
            </a:pPr>
            <a:r>
              <a:rPr lang="en-US" dirty="0"/>
              <a:t>Architect and Design for Security Policies</a:t>
            </a:r>
          </a:p>
          <a:p>
            <a:pPr marL="685800" lvl="1" indent="-228600">
              <a:spcBef>
                <a:spcPts val="0"/>
              </a:spcBef>
              <a:buSzPts val="2200"/>
            </a:pPr>
            <a:r>
              <a:rPr lang="en-US" dirty="0"/>
              <a:t>SQL Injection, Cyclomatic Complexity</a:t>
            </a:r>
            <a:br>
              <a:rPr lang="en-US" dirty="0"/>
            </a:br>
            <a:endParaRPr lang="en-US" dirty="0"/>
          </a:p>
          <a:p>
            <a:pPr marL="228600" lvl="0" indent="-228600" algn="l" rtl="0">
              <a:lnSpc>
                <a:spcPct val="90000"/>
              </a:lnSpc>
              <a:spcBef>
                <a:spcPts val="0"/>
              </a:spcBef>
              <a:spcAft>
                <a:spcPts val="0"/>
              </a:spcAft>
              <a:buClr>
                <a:schemeClr val="lt1"/>
              </a:buClr>
              <a:buSzPts val="2200"/>
              <a:buChar char="•"/>
            </a:pPr>
            <a:r>
              <a:rPr lang="en-US" dirty="0"/>
              <a:t>Keep it Simple</a:t>
            </a:r>
          </a:p>
          <a:p>
            <a:pPr marL="685800" lvl="1" indent="-228600">
              <a:spcBef>
                <a:spcPts val="0"/>
              </a:spcBef>
              <a:buSzPts val="2200"/>
            </a:pPr>
            <a:r>
              <a:rPr lang="en-US" dirty="0"/>
              <a:t>Data Type, Cyclomatic Complexity</a:t>
            </a:r>
            <a:br>
              <a:rPr lang="en-US" dirty="0"/>
            </a:br>
            <a:endParaRPr lang="en-US" dirty="0"/>
          </a:p>
          <a:p>
            <a:pPr marL="228600" lvl="0" indent="-228600" algn="l" rtl="0">
              <a:lnSpc>
                <a:spcPct val="90000"/>
              </a:lnSpc>
              <a:spcBef>
                <a:spcPts val="0"/>
              </a:spcBef>
              <a:spcAft>
                <a:spcPts val="0"/>
              </a:spcAft>
              <a:buClr>
                <a:schemeClr val="lt1"/>
              </a:buClr>
              <a:buSzPts val="2200"/>
              <a:buChar char="•"/>
            </a:pPr>
            <a:r>
              <a:rPr lang="en-US" dirty="0"/>
              <a:t>Default Deny</a:t>
            </a:r>
            <a:br>
              <a:rPr lang="en-US" dirty="0"/>
            </a:br>
            <a:endParaRPr lang="en-US" dirty="0"/>
          </a:p>
          <a:p>
            <a:pPr marL="228600" lvl="0" indent="-228600" algn="l" rtl="0">
              <a:lnSpc>
                <a:spcPct val="90000"/>
              </a:lnSpc>
              <a:spcBef>
                <a:spcPts val="0"/>
              </a:spcBef>
              <a:spcAft>
                <a:spcPts val="0"/>
              </a:spcAft>
              <a:buClr>
                <a:schemeClr val="lt1"/>
              </a:buClr>
              <a:buSzPts val="2200"/>
              <a:buChar char="•"/>
            </a:pPr>
            <a:r>
              <a:rPr lang="en-US" dirty="0"/>
              <a:t>Adhere to the Principle of Least Privilege</a:t>
            </a:r>
            <a:br>
              <a:rPr lang="en-US" dirty="0"/>
            </a:br>
            <a:endParaRPr lang="en-US" dirty="0"/>
          </a:p>
          <a:p>
            <a:pPr marL="228600" lvl="0" indent="-228600" algn="l" rtl="0">
              <a:lnSpc>
                <a:spcPct val="90000"/>
              </a:lnSpc>
              <a:spcBef>
                <a:spcPts val="0"/>
              </a:spcBef>
              <a:spcAft>
                <a:spcPts val="0"/>
              </a:spcAft>
              <a:buClr>
                <a:schemeClr val="lt1"/>
              </a:buClr>
              <a:buSzPts val="2200"/>
              <a:buChar char="•"/>
            </a:pPr>
            <a:r>
              <a:rPr lang="en-US" dirty="0"/>
              <a:t>Sanitize Data Sent to Other Systems</a:t>
            </a:r>
          </a:p>
          <a:p>
            <a:pPr marL="685800" lvl="1" indent="-228600">
              <a:spcBef>
                <a:spcPts val="0"/>
              </a:spcBef>
              <a:buSzPts val="2200"/>
            </a:pPr>
            <a:r>
              <a:rPr lang="en-US" dirty="0"/>
              <a:t>String Correctness</a:t>
            </a:r>
            <a:br>
              <a:rPr lang="en-US" dirty="0"/>
            </a:br>
            <a:endParaRPr lang="en-US" dirty="0"/>
          </a:p>
          <a:p>
            <a:pPr marL="228600" lvl="0" indent="-228600" algn="l" rtl="0">
              <a:lnSpc>
                <a:spcPct val="90000"/>
              </a:lnSpc>
              <a:spcBef>
                <a:spcPts val="0"/>
              </a:spcBef>
              <a:spcAft>
                <a:spcPts val="0"/>
              </a:spcAft>
              <a:buClr>
                <a:schemeClr val="lt1"/>
              </a:buClr>
              <a:buSzPts val="2200"/>
              <a:buChar char="•"/>
            </a:pPr>
            <a:r>
              <a:rPr lang="en-US" dirty="0"/>
              <a:t>Practice Defense in Depth</a:t>
            </a:r>
            <a:br>
              <a:rPr lang="en-US" dirty="0"/>
            </a:br>
            <a:endParaRPr lang="en-US" dirty="0"/>
          </a:p>
          <a:p>
            <a:pPr marL="228600" lvl="0" indent="-228600" algn="l" rtl="0">
              <a:lnSpc>
                <a:spcPct val="90000"/>
              </a:lnSpc>
              <a:spcBef>
                <a:spcPts val="0"/>
              </a:spcBef>
              <a:spcAft>
                <a:spcPts val="0"/>
              </a:spcAft>
              <a:buClr>
                <a:schemeClr val="lt1"/>
              </a:buClr>
              <a:buSzPts val="2200"/>
              <a:buChar char="•"/>
            </a:pPr>
            <a:r>
              <a:rPr lang="en-US" dirty="0"/>
              <a:t>Use Effective Quality Assurance Techniques</a:t>
            </a:r>
          </a:p>
          <a:p>
            <a:pPr marL="685800" lvl="1" indent="-228600">
              <a:spcBef>
                <a:spcPts val="0"/>
              </a:spcBef>
              <a:buSzPts val="2200"/>
            </a:pPr>
            <a:r>
              <a:rPr lang="en-US" dirty="0"/>
              <a:t>Assertions</a:t>
            </a:r>
            <a:br>
              <a:rPr lang="en-US" dirty="0"/>
            </a:br>
            <a:endParaRPr lang="en-US" dirty="0"/>
          </a:p>
          <a:p>
            <a:pPr marL="228600" lvl="0" indent="-228600" algn="l" rtl="0">
              <a:lnSpc>
                <a:spcPct val="90000"/>
              </a:lnSpc>
              <a:spcBef>
                <a:spcPts val="0"/>
              </a:spcBef>
              <a:spcAft>
                <a:spcPts val="0"/>
              </a:spcAft>
              <a:buClr>
                <a:schemeClr val="lt1"/>
              </a:buClr>
              <a:buSzPts val="2200"/>
              <a:buChar char="•"/>
            </a:pPr>
            <a:r>
              <a:rPr lang="en-US" dirty="0"/>
              <a:t>Adopt a Secure Coding Standard</a:t>
            </a:r>
          </a:p>
          <a:p>
            <a:pPr marL="685800" lvl="1" indent="-228600">
              <a:spcBef>
                <a:spcPts val="0"/>
              </a:spcBef>
              <a:buSzPts val="2200"/>
            </a:pPr>
            <a:r>
              <a:rPr lang="en-US" dirty="0"/>
              <a:t>Declaration and Initializations, Object Oriented Programming</a:t>
            </a:r>
            <a:endParaRPr dirty="0"/>
          </a:p>
        </p:txBody>
      </p:sp>
      <p:pic>
        <p:nvPicPr>
          <p:cNvPr id="169" name="Google Shape;169;p5" descr="Green Pace logo"/>
          <p:cNvPicPr preferRelativeResize="0"/>
          <p:nvPr/>
        </p:nvPicPr>
        <p:blipFill>
          <a:blip r:embed="rId6">
            <a:alphaModFix/>
          </a:blip>
          <a:stretch>
            <a:fillRect/>
          </a:stretch>
        </p:blipFill>
        <p:spPr>
          <a:xfrm>
            <a:off x="11305399" y="5519014"/>
            <a:ext cx="886601" cy="1149225"/>
          </a:xfrm>
          <a:prstGeom prst="rect">
            <a:avLst/>
          </a:prstGeom>
          <a:noFill/>
          <a:ln>
            <a:noFill/>
          </a:ln>
        </p:spPr>
      </p:pic>
      <p:pic>
        <p:nvPicPr>
          <p:cNvPr id="2" name="Slide Four">
            <a:hlinkClick r:id="" action="ppaction://media"/>
            <a:extLst>
              <a:ext uri="{FF2B5EF4-FFF2-40B4-BE49-F238E27FC236}">
                <a16:creationId xmlns:a16="http://schemas.microsoft.com/office/drawing/2014/main" id="{FCE2658F-24FE-4777-9817-EA64921A47E7}"/>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381000" y="334515"/>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09401"/>
    </mc:Choice>
    <mc:Fallback>
      <p:transition spd="slow" advTm="2094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0940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6"/>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CODING STANDARDS</a:t>
            </a:r>
            <a:endParaRPr/>
          </a:p>
        </p:txBody>
      </p:sp>
      <p:sp>
        <p:nvSpPr>
          <p:cNvPr id="175" name="Google Shape;175;p6"/>
          <p:cNvSpPr txBox="1">
            <a:spLocks noGrp="1"/>
          </p:cNvSpPr>
          <p:nvPr>
            <p:ph type="body" idx="1"/>
          </p:nvPr>
        </p:nvSpPr>
        <p:spPr>
          <a:xfrm>
            <a:off x="356260" y="1721922"/>
            <a:ext cx="11149940" cy="4496763"/>
          </a:xfrm>
          <a:prstGeom prst="rect">
            <a:avLst/>
          </a:prstGeom>
          <a:noFill/>
          <a:ln>
            <a:noFill/>
          </a:ln>
        </p:spPr>
        <p:txBody>
          <a:bodyPr spcFirstLastPara="1" wrap="square" lIns="91425" tIns="45700" rIns="91425" bIns="45700" numCol="2" anchor="t" anchorCtr="0">
            <a:normAutofit fontScale="70000" lnSpcReduction="20000"/>
          </a:bodyPr>
          <a:lstStyle/>
          <a:p>
            <a:pPr marL="228600" lvl="0" indent="-228600" algn="l" rtl="0">
              <a:lnSpc>
                <a:spcPct val="90000"/>
              </a:lnSpc>
              <a:spcBef>
                <a:spcPts val="0"/>
              </a:spcBef>
              <a:spcAft>
                <a:spcPts val="0"/>
              </a:spcAft>
              <a:buClr>
                <a:schemeClr val="lt1"/>
              </a:buClr>
              <a:buSzPts val="2000"/>
              <a:buChar char="•"/>
            </a:pPr>
            <a:r>
              <a:rPr lang="en-US" sz="2000" dirty="0"/>
              <a:t>Data Type</a:t>
            </a:r>
          </a:p>
          <a:p>
            <a:pPr marL="685800" lvl="1" indent="-228600">
              <a:spcBef>
                <a:spcPts val="0"/>
              </a:spcBef>
              <a:buSzPts val="2000"/>
            </a:pPr>
            <a:r>
              <a:rPr lang="en-US" sz="1800" dirty="0"/>
              <a:t>Severity: Medium</a:t>
            </a:r>
          </a:p>
          <a:p>
            <a:pPr marL="685800" lvl="1" indent="-228600">
              <a:spcBef>
                <a:spcPts val="0"/>
              </a:spcBef>
              <a:buSzPts val="2000"/>
            </a:pPr>
            <a:r>
              <a:rPr lang="en-US" sz="1800" dirty="0"/>
              <a:t>Likelihood: Unlikely</a:t>
            </a:r>
          </a:p>
          <a:p>
            <a:pPr marL="685800" lvl="1" indent="-228600">
              <a:spcBef>
                <a:spcPts val="0"/>
              </a:spcBef>
              <a:buSzPts val="2000"/>
            </a:pPr>
            <a:r>
              <a:rPr lang="en-US" sz="1800" dirty="0"/>
              <a:t>Remediation Cost: Medium</a:t>
            </a:r>
          </a:p>
          <a:p>
            <a:pPr marL="685800" lvl="1" indent="-228600">
              <a:spcBef>
                <a:spcPts val="0"/>
              </a:spcBef>
              <a:buSzPts val="2000"/>
            </a:pPr>
            <a:r>
              <a:rPr lang="en-US" sz="1800" dirty="0"/>
              <a:t>Priority: P4, Level: L3</a:t>
            </a:r>
          </a:p>
          <a:p>
            <a:pPr marL="457200" lvl="1" indent="0">
              <a:spcBef>
                <a:spcPts val="0"/>
              </a:spcBef>
              <a:buSzPts val="2000"/>
              <a:buNone/>
            </a:pPr>
            <a:endParaRPr lang="en-US" sz="1800" dirty="0"/>
          </a:p>
          <a:p>
            <a:pPr marL="228600" lvl="0" indent="-228600" algn="l" rtl="0">
              <a:lnSpc>
                <a:spcPct val="90000"/>
              </a:lnSpc>
              <a:spcBef>
                <a:spcPts val="0"/>
              </a:spcBef>
              <a:spcAft>
                <a:spcPts val="0"/>
              </a:spcAft>
              <a:buClr>
                <a:schemeClr val="lt1"/>
              </a:buClr>
              <a:buSzPts val="2000"/>
              <a:buChar char="•"/>
            </a:pPr>
            <a:r>
              <a:rPr lang="en-US" sz="2000" dirty="0"/>
              <a:t>Data Value</a:t>
            </a:r>
          </a:p>
          <a:p>
            <a:pPr marL="685800" lvl="1" indent="-228600">
              <a:spcBef>
                <a:spcPts val="0"/>
              </a:spcBef>
              <a:buSzPts val="2000"/>
            </a:pPr>
            <a:r>
              <a:rPr lang="en-US" sz="1800" dirty="0"/>
              <a:t>Severity: Medium</a:t>
            </a:r>
          </a:p>
          <a:p>
            <a:pPr marL="685800" lvl="1" indent="-228600">
              <a:spcBef>
                <a:spcPts val="0"/>
              </a:spcBef>
              <a:buSzPts val="2000"/>
            </a:pPr>
            <a:r>
              <a:rPr lang="en-US" sz="1800" dirty="0"/>
              <a:t>Likelihood: Likely</a:t>
            </a:r>
          </a:p>
          <a:p>
            <a:pPr marL="685800" lvl="1" indent="-228600">
              <a:spcBef>
                <a:spcPts val="0"/>
              </a:spcBef>
              <a:buSzPts val="2000"/>
            </a:pPr>
            <a:r>
              <a:rPr lang="en-US" sz="1800" dirty="0"/>
              <a:t>Remediation Cost: Medium</a:t>
            </a:r>
          </a:p>
          <a:p>
            <a:pPr marL="685800" lvl="1" indent="-228600">
              <a:spcBef>
                <a:spcPts val="0"/>
              </a:spcBef>
              <a:buSzPts val="2000"/>
            </a:pPr>
            <a:r>
              <a:rPr lang="en-US" sz="1800" dirty="0"/>
              <a:t>Priority: P4, Level: L3</a:t>
            </a:r>
          </a:p>
          <a:p>
            <a:pPr marL="457200" lvl="1" indent="0">
              <a:spcBef>
                <a:spcPts val="0"/>
              </a:spcBef>
              <a:buSzPts val="2000"/>
              <a:buNone/>
            </a:pPr>
            <a:endParaRPr lang="en-US" sz="1800" dirty="0"/>
          </a:p>
          <a:p>
            <a:pPr marL="228600" lvl="0" indent="-228600" algn="l" rtl="0">
              <a:lnSpc>
                <a:spcPct val="90000"/>
              </a:lnSpc>
              <a:spcBef>
                <a:spcPts val="0"/>
              </a:spcBef>
              <a:spcAft>
                <a:spcPts val="0"/>
              </a:spcAft>
              <a:buClr>
                <a:schemeClr val="lt1"/>
              </a:buClr>
              <a:buSzPts val="2000"/>
              <a:buChar char="•"/>
            </a:pPr>
            <a:r>
              <a:rPr lang="en-US" dirty="0"/>
              <a:t>String Correctness</a:t>
            </a:r>
          </a:p>
          <a:p>
            <a:pPr marL="685800" lvl="1" indent="-228600">
              <a:spcBef>
                <a:spcPts val="0"/>
              </a:spcBef>
              <a:buSzPts val="2000"/>
            </a:pPr>
            <a:r>
              <a:rPr lang="en-US" sz="1800" dirty="0"/>
              <a:t>Severity: Medium</a:t>
            </a:r>
          </a:p>
          <a:p>
            <a:pPr marL="685800" lvl="1" indent="-228600">
              <a:spcBef>
                <a:spcPts val="0"/>
              </a:spcBef>
              <a:buSzPts val="2000"/>
            </a:pPr>
            <a:r>
              <a:rPr lang="en-US" sz="1800" dirty="0"/>
              <a:t>Likelihood: Unlikely,</a:t>
            </a:r>
          </a:p>
          <a:p>
            <a:pPr marL="685800" lvl="1" indent="-228600">
              <a:spcBef>
                <a:spcPts val="0"/>
              </a:spcBef>
              <a:buSzPts val="2000"/>
            </a:pPr>
            <a:r>
              <a:rPr lang="en-US" sz="1800" dirty="0"/>
              <a:t>Remediation Cost: Medium</a:t>
            </a:r>
          </a:p>
          <a:p>
            <a:pPr marL="685800" lvl="1" indent="-228600">
              <a:spcBef>
                <a:spcPts val="0"/>
              </a:spcBef>
              <a:buSzPts val="2000"/>
            </a:pPr>
            <a:r>
              <a:rPr lang="en-US" sz="1800" dirty="0"/>
              <a:t>Priority: P4, Level: L3</a:t>
            </a:r>
          </a:p>
          <a:p>
            <a:pPr marL="457200" lvl="1" indent="0">
              <a:spcBef>
                <a:spcPts val="0"/>
              </a:spcBef>
              <a:buSzPts val="2000"/>
              <a:buNone/>
            </a:pPr>
            <a:endParaRPr lang="en-US" dirty="0"/>
          </a:p>
          <a:p>
            <a:pPr marL="228600" lvl="0" indent="-228600" algn="l" rtl="0">
              <a:lnSpc>
                <a:spcPct val="90000"/>
              </a:lnSpc>
              <a:spcBef>
                <a:spcPts val="0"/>
              </a:spcBef>
              <a:spcAft>
                <a:spcPts val="0"/>
              </a:spcAft>
              <a:buClr>
                <a:schemeClr val="lt1"/>
              </a:buClr>
              <a:buSzPts val="2000"/>
              <a:buChar char="•"/>
            </a:pPr>
            <a:r>
              <a:rPr lang="en-US" dirty="0"/>
              <a:t>SQL Injection</a:t>
            </a:r>
          </a:p>
          <a:p>
            <a:pPr marL="685800" lvl="1" indent="-228600">
              <a:spcBef>
                <a:spcPts val="0"/>
              </a:spcBef>
              <a:buSzPts val="2000"/>
            </a:pPr>
            <a:r>
              <a:rPr lang="en-US" sz="1800" dirty="0"/>
              <a:t>Severity: High,</a:t>
            </a:r>
          </a:p>
          <a:p>
            <a:pPr marL="685800" lvl="1" indent="-228600">
              <a:spcBef>
                <a:spcPts val="0"/>
              </a:spcBef>
              <a:buSzPts val="2000"/>
            </a:pPr>
            <a:r>
              <a:rPr lang="en-US" sz="1800" dirty="0"/>
              <a:t>Likelihood: Priority</a:t>
            </a:r>
          </a:p>
          <a:p>
            <a:pPr marL="685800" lvl="1" indent="-228600">
              <a:spcBef>
                <a:spcPts val="0"/>
              </a:spcBef>
              <a:buSzPts val="2000"/>
            </a:pPr>
            <a:r>
              <a:rPr lang="en-US" sz="1800" dirty="0"/>
              <a:t>Remediation Cost: Medium</a:t>
            </a:r>
          </a:p>
          <a:p>
            <a:pPr marL="685800" lvl="1" indent="-228600">
              <a:spcBef>
                <a:spcPts val="0"/>
              </a:spcBef>
              <a:buSzPts val="2000"/>
            </a:pPr>
            <a:r>
              <a:rPr lang="en-US" sz="1800" dirty="0"/>
              <a:t>Priority: P12, Level: L1</a:t>
            </a:r>
          </a:p>
          <a:p>
            <a:pPr marL="457200" lvl="1" indent="0">
              <a:spcBef>
                <a:spcPts val="0"/>
              </a:spcBef>
              <a:buSzPts val="2000"/>
              <a:buNone/>
            </a:pPr>
            <a:endParaRPr lang="en-US" dirty="0"/>
          </a:p>
          <a:p>
            <a:pPr marL="228600" lvl="0" indent="-228600" algn="l" rtl="0">
              <a:lnSpc>
                <a:spcPct val="90000"/>
              </a:lnSpc>
              <a:spcBef>
                <a:spcPts val="0"/>
              </a:spcBef>
              <a:spcAft>
                <a:spcPts val="0"/>
              </a:spcAft>
              <a:buClr>
                <a:schemeClr val="lt1"/>
              </a:buClr>
              <a:buSzPts val="2000"/>
              <a:buChar char="•"/>
            </a:pPr>
            <a:r>
              <a:rPr lang="en-US" dirty="0"/>
              <a:t>Memory Protection</a:t>
            </a:r>
          </a:p>
          <a:p>
            <a:pPr marL="685800" lvl="1" indent="-228600">
              <a:spcBef>
                <a:spcPts val="0"/>
              </a:spcBef>
              <a:buSzPts val="2000"/>
            </a:pPr>
            <a:r>
              <a:rPr lang="en-US" sz="1900" dirty="0"/>
              <a:t>Severity: High</a:t>
            </a:r>
          </a:p>
          <a:p>
            <a:pPr marL="685800" lvl="1" indent="-228600">
              <a:spcBef>
                <a:spcPts val="0"/>
              </a:spcBef>
              <a:buSzPts val="2000"/>
            </a:pPr>
            <a:r>
              <a:rPr lang="en-US" sz="1900" dirty="0"/>
              <a:t>Likelihood: Priority,</a:t>
            </a:r>
          </a:p>
          <a:p>
            <a:pPr marL="685800" lvl="1" indent="-228600">
              <a:spcBef>
                <a:spcPts val="0"/>
              </a:spcBef>
              <a:buSzPts val="2000"/>
            </a:pPr>
            <a:r>
              <a:rPr lang="en-US" sz="1900" dirty="0"/>
              <a:t>Remediation Cost: High,</a:t>
            </a:r>
          </a:p>
          <a:p>
            <a:pPr marL="685800" lvl="1" indent="-228600">
              <a:spcBef>
                <a:spcPts val="0"/>
              </a:spcBef>
              <a:buSzPts val="2000"/>
            </a:pPr>
            <a:r>
              <a:rPr lang="en-US" sz="1900" dirty="0"/>
              <a:t>Priority: P6, Level: L2</a:t>
            </a:r>
          </a:p>
          <a:p>
            <a:pPr marL="457200" lvl="1" indent="0">
              <a:spcBef>
                <a:spcPts val="0"/>
              </a:spcBef>
              <a:buSzPts val="2000"/>
              <a:buNone/>
            </a:pPr>
            <a:endParaRPr lang="en-US" dirty="0"/>
          </a:p>
          <a:p>
            <a:pPr marL="457200" lvl="1" indent="0">
              <a:spcBef>
                <a:spcPts val="0"/>
              </a:spcBef>
              <a:buSzPts val="2000"/>
              <a:buNone/>
            </a:pPr>
            <a:endParaRPr lang="en-US" dirty="0"/>
          </a:p>
          <a:p>
            <a:pPr marL="228600" lvl="0" indent="-228600" algn="l" rtl="0">
              <a:lnSpc>
                <a:spcPct val="90000"/>
              </a:lnSpc>
              <a:spcBef>
                <a:spcPts val="0"/>
              </a:spcBef>
              <a:spcAft>
                <a:spcPts val="0"/>
              </a:spcAft>
              <a:buClr>
                <a:schemeClr val="lt1"/>
              </a:buClr>
              <a:buSzPts val="2000"/>
              <a:buChar char="•"/>
            </a:pPr>
            <a:r>
              <a:rPr lang="en-US" dirty="0"/>
              <a:t>Assertions</a:t>
            </a:r>
          </a:p>
          <a:p>
            <a:pPr marL="685800" lvl="1" indent="-228600">
              <a:spcBef>
                <a:spcPts val="0"/>
              </a:spcBef>
              <a:buSzPts val="2000"/>
            </a:pPr>
            <a:r>
              <a:rPr lang="en-US" sz="1900" dirty="0"/>
              <a:t>Severity: Low</a:t>
            </a:r>
          </a:p>
          <a:p>
            <a:pPr marL="685800" lvl="1" indent="-228600">
              <a:spcBef>
                <a:spcPts val="0"/>
              </a:spcBef>
              <a:buSzPts val="2000"/>
            </a:pPr>
            <a:r>
              <a:rPr lang="en-US" sz="1900" dirty="0"/>
              <a:t>Likelihood: Unlikely</a:t>
            </a:r>
          </a:p>
          <a:p>
            <a:pPr marL="685800" lvl="1" indent="-228600">
              <a:spcBef>
                <a:spcPts val="0"/>
              </a:spcBef>
              <a:buSzPts val="2000"/>
            </a:pPr>
            <a:r>
              <a:rPr lang="en-US" sz="1900" dirty="0"/>
              <a:t>Remediation Cost: Low</a:t>
            </a:r>
          </a:p>
          <a:p>
            <a:pPr marL="685800" lvl="1" indent="-228600">
              <a:spcBef>
                <a:spcPts val="0"/>
              </a:spcBef>
              <a:buSzPts val="2000"/>
            </a:pPr>
            <a:r>
              <a:rPr lang="en-US" sz="1900" dirty="0"/>
              <a:t>Priority: P1, Level: L3</a:t>
            </a:r>
          </a:p>
          <a:p>
            <a:pPr marL="457200" lvl="1" indent="0">
              <a:spcBef>
                <a:spcPts val="0"/>
              </a:spcBef>
              <a:buSzPts val="2000"/>
              <a:buNone/>
            </a:pPr>
            <a:endParaRPr lang="en-US" sz="1800" dirty="0"/>
          </a:p>
          <a:p>
            <a:pPr marL="228600" lvl="0" indent="-228600" algn="l" rtl="0">
              <a:lnSpc>
                <a:spcPct val="90000"/>
              </a:lnSpc>
              <a:spcBef>
                <a:spcPts val="0"/>
              </a:spcBef>
              <a:spcAft>
                <a:spcPts val="0"/>
              </a:spcAft>
              <a:buClr>
                <a:schemeClr val="lt1"/>
              </a:buClr>
              <a:buSzPts val="2000"/>
              <a:buChar char="•"/>
            </a:pPr>
            <a:r>
              <a:rPr lang="en-US" dirty="0"/>
              <a:t>Exceptions</a:t>
            </a:r>
          </a:p>
          <a:p>
            <a:pPr marL="685800" lvl="1" indent="-228600">
              <a:spcBef>
                <a:spcPts val="0"/>
              </a:spcBef>
              <a:buSzPts val="2000"/>
            </a:pPr>
            <a:r>
              <a:rPr lang="en-US" sz="1900" dirty="0"/>
              <a:t>Severity: High</a:t>
            </a:r>
          </a:p>
          <a:p>
            <a:pPr marL="685800" lvl="1" indent="-228600">
              <a:spcBef>
                <a:spcPts val="0"/>
              </a:spcBef>
              <a:buSzPts val="2000"/>
            </a:pPr>
            <a:r>
              <a:rPr lang="en-US" sz="1900" dirty="0"/>
              <a:t>Likelihood: Likely</a:t>
            </a:r>
          </a:p>
          <a:p>
            <a:pPr marL="685800" lvl="1" indent="-228600">
              <a:spcBef>
                <a:spcPts val="0"/>
              </a:spcBef>
              <a:buSzPts val="2000"/>
            </a:pPr>
            <a:r>
              <a:rPr lang="en-US" sz="1900" dirty="0"/>
              <a:t>Remediation Cost: High</a:t>
            </a:r>
          </a:p>
          <a:p>
            <a:pPr marL="685800" lvl="1" indent="-228600">
              <a:spcBef>
                <a:spcPts val="0"/>
              </a:spcBef>
              <a:buSzPts val="2000"/>
            </a:pPr>
            <a:r>
              <a:rPr lang="en-US" sz="1900" dirty="0"/>
              <a:t>Priority: P9, Level: L2</a:t>
            </a:r>
          </a:p>
          <a:p>
            <a:pPr marL="457200" lvl="1" indent="0">
              <a:spcBef>
                <a:spcPts val="0"/>
              </a:spcBef>
              <a:buSzPts val="2000"/>
              <a:buNone/>
            </a:pPr>
            <a:endParaRPr lang="en-US" dirty="0"/>
          </a:p>
          <a:p>
            <a:pPr marL="228600" lvl="0" indent="-228600" algn="l" rtl="0">
              <a:lnSpc>
                <a:spcPct val="90000"/>
              </a:lnSpc>
              <a:spcBef>
                <a:spcPts val="0"/>
              </a:spcBef>
              <a:spcAft>
                <a:spcPts val="0"/>
              </a:spcAft>
              <a:buClr>
                <a:schemeClr val="lt1"/>
              </a:buClr>
              <a:buSzPts val="2000"/>
              <a:buChar char="•"/>
            </a:pPr>
            <a:r>
              <a:rPr lang="en-US" dirty="0"/>
              <a:t>Cyclomatic Complexity</a:t>
            </a:r>
          </a:p>
          <a:p>
            <a:pPr marL="685800" lvl="1" indent="-228600">
              <a:spcBef>
                <a:spcPts val="0"/>
              </a:spcBef>
              <a:buSzPts val="2000"/>
            </a:pPr>
            <a:r>
              <a:rPr lang="en-US" sz="1900" dirty="0"/>
              <a:t>Severity: Medium</a:t>
            </a:r>
          </a:p>
          <a:p>
            <a:pPr marL="685800" lvl="1" indent="-228600">
              <a:spcBef>
                <a:spcPts val="0"/>
              </a:spcBef>
              <a:buSzPts val="2000"/>
            </a:pPr>
            <a:r>
              <a:rPr lang="en-US" sz="1900" dirty="0"/>
              <a:t>Likelihood: Low Priority</a:t>
            </a:r>
          </a:p>
          <a:p>
            <a:pPr marL="685800" lvl="1" indent="-228600">
              <a:spcBef>
                <a:spcPts val="0"/>
              </a:spcBef>
              <a:buSzPts val="2000"/>
            </a:pPr>
            <a:r>
              <a:rPr lang="en-US" sz="1900" dirty="0"/>
              <a:t>Remediation Cost: Medium</a:t>
            </a:r>
          </a:p>
          <a:p>
            <a:pPr marL="685800" lvl="1" indent="-228600">
              <a:spcBef>
                <a:spcPts val="0"/>
              </a:spcBef>
              <a:buSzPts val="2000"/>
            </a:pPr>
            <a:r>
              <a:rPr lang="en-US" sz="1900" dirty="0"/>
              <a:t>Priority: P8, Level: L2</a:t>
            </a:r>
          </a:p>
          <a:p>
            <a:pPr marL="457200" lvl="1" indent="0">
              <a:spcBef>
                <a:spcPts val="0"/>
              </a:spcBef>
              <a:buSzPts val="2000"/>
              <a:buNone/>
            </a:pPr>
            <a:endParaRPr lang="en-US" dirty="0"/>
          </a:p>
          <a:p>
            <a:pPr marL="228600" lvl="0" indent="-228600" algn="l" rtl="0">
              <a:lnSpc>
                <a:spcPct val="90000"/>
              </a:lnSpc>
              <a:spcBef>
                <a:spcPts val="0"/>
              </a:spcBef>
              <a:spcAft>
                <a:spcPts val="0"/>
              </a:spcAft>
              <a:buClr>
                <a:schemeClr val="lt1"/>
              </a:buClr>
              <a:buSzPts val="2000"/>
              <a:buChar char="•"/>
            </a:pPr>
            <a:r>
              <a:rPr lang="en-US" dirty="0"/>
              <a:t>Declarations and Initializations</a:t>
            </a:r>
          </a:p>
          <a:p>
            <a:pPr marL="685800" lvl="1" indent="-228600">
              <a:spcBef>
                <a:spcPts val="0"/>
              </a:spcBef>
              <a:buSzPts val="2000"/>
            </a:pPr>
            <a:r>
              <a:rPr lang="en-US" sz="1900" dirty="0"/>
              <a:t>Severity: High</a:t>
            </a:r>
          </a:p>
          <a:p>
            <a:pPr marL="685800" lvl="1" indent="-228600">
              <a:spcBef>
                <a:spcPts val="0"/>
              </a:spcBef>
              <a:buSzPts val="2000"/>
            </a:pPr>
            <a:r>
              <a:rPr lang="en-US" sz="1900" dirty="0"/>
              <a:t>Likelihood: Unlikely</a:t>
            </a:r>
          </a:p>
          <a:p>
            <a:pPr marL="685800" lvl="1" indent="-228600">
              <a:spcBef>
                <a:spcPts val="0"/>
              </a:spcBef>
              <a:buSzPts val="2000"/>
            </a:pPr>
            <a:r>
              <a:rPr lang="en-US" sz="1900" dirty="0"/>
              <a:t>Remediation Cost: Medium</a:t>
            </a:r>
          </a:p>
          <a:p>
            <a:pPr marL="685800" lvl="1" indent="-228600">
              <a:spcBef>
                <a:spcPts val="0"/>
              </a:spcBef>
              <a:buSzPts val="2000"/>
            </a:pPr>
            <a:r>
              <a:rPr lang="en-US" sz="1900" dirty="0"/>
              <a:t>Priority: P6, Level: L2</a:t>
            </a:r>
          </a:p>
          <a:p>
            <a:pPr marL="457200" lvl="1" indent="0">
              <a:spcBef>
                <a:spcPts val="0"/>
              </a:spcBef>
              <a:buSzPts val="2000"/>
              <a:buNone/>
            </a:pPr>
            <a:endParaRPr lang="en-US" dirty="0"/>
          </a:p>
          <a:p>
            <a:pPr marL="228600" lvl="0" indent="-228600" algn="l" rtl="0">
              <a:lnSpc>
                <a:spcPct val="90000"/>
              </a:lnSpc>
              <a:spcBef>
                <a:spcPts val="0"/>
              </a:spcBef>
              <a:spcAft>
                <a:spcPts val="0"/>
              </a:spcAft>
              <a:buClr>
                <a:schemeClr val="lt1"/>
              </a:buClr>
              <a:buSzPts val="2000"/>
              <a:buChar char="•"/>
            </a:pPr>
            <a:r>
              <a:rPr lang="en-US" dirty="0"/>
              <a:t>Object Oriented Programming</a:t>
            </a:r>
          </a:p>
          <a:p>
            <a:pPr marL="685800" lvl="1" indent="-228600">
              <a:spcBef>
                <a:spcPts val="0"/>
              </a:spcBef>
              <a:buSzPts val="2000"/>
            </a:pPr>
            <a:r>
              <a:rPr lang="en-US" sz="1900" dirty="0"/>
              <a:t>Severity: Medium </a:t>
            </a:r>
          </a:p>
          <a:p>
            <a:pPr marL="685800" lvl="1" indent="-228600">
              <a:spcBef>
                <a:spcPts val="0"/>
              </a:spcBef>
              <a:buSzPts val="2000"/>
            </a:pPr>
            <a:r>
              <a:rPr lang="en-US" sz="1900" dirty="0"/>
              <a:t>Likelihood: Unlikely</a:t>
            </a:r>
          </a:p>
          <a:p>
            <a:pPr marL="685800" lvl="1" indent="-228600">
              <a:spcBef>
                <a:spcPts val="0"/>
              </a:spcBef>
              <a:buSzPts val="2000"/>
            </a:pPr>
            <a:r>
              <a:rPr lang="en-US" sz="1900" dirty="0"/>
              <a:t>Remediation Cost: Medium</a:t>
            </a:r>
          </a:p>
          <a:p>
            <a:pPr marL="685800" lvl="1" indent="-228600">
              <a:spcBef>
                <a:spcPts val="0"/>
              </a:spcBef>
              <a:buSzPts val="2000"/>
            </a:pPr>
            <a:r>
              <a:rPr lang="en-US" sz="1900" dirty="0"/>
              <a:t>Priority: P4, Level: L3</a:t>
            </a:r>
          </a:p>
        </p:txBody>
      </p:sp>
      <p:pic>
        <p:nvPicPr>
          <p:cNvPr id="176" name="Google Shape;176;p6"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Slide Five">
            <a:hlinkClick r:id="" action="ppaction://media"/>
            <a:extLst>
              <a:ext uri="{FF2B5EF4-FFF2-40B4-BE49-F238E27FC236}">
                <a16:creationId xmlns:a16="http://schemas.microsoft.com/office/drawing/2014/main" id="{5749E72A-7510-42BD-A6ED-E1A1B095CCFB}"/>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356260" y="328748"/>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49093"/>
    </mc:Choice>
    <mc:Fallback>
      <p:transition spd="slow" advTm="1490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909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ENCRYPTION POLICIES</a:t>
            </a:r>
            <a:endParaRPr/>
          </a:p>
        </p:txBody>
      </p:sp>
      <p:sp>
        <p:nvSpPr>
          <p:cNvPr id="182" name="Google Shape;182;p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sz="2000" dirty="0"/>
              <a:t>Three different types of Encryption Policies:</a:t>
            </a:r>
          </a:p>
          <a:p>
            <a:pPr marL="228600" lvl="0" indent="-228600" algn="l" rtl="0">
              <a:lnSpc>
                <a:spcPct val="90000"/>
              </a:lnSpc>
              <a:spcBef>
                <a:spcPts val="0"/>
              </a:spcBef>
              <a:spcAft>
                <a:spcPts val="0"/>
              </a:spcAft>
              <a:buClr>
                <a:schemeClr val="lt1"/>
              </a:buClr>
              <a:buSzPts val="2000"/>
              <a:buChar char="•"/>
            </a:pPr>
            <a:endParaRPr lang="en-US" sz="2000" dirty="0"/>
          </a:p>
          <a:p>
            <a:pPr marL="228600" lvl="0" indent="-228600" algn="l" rtl="0">
              <a:lnSpc>
                <a:spcPct val="90000"/>
              </a:lnSpc>
              <a:spcBef>
                <a:spcPts val="0"/>
              </a:spcBef>
              <a:spcAft>
                <a:spcPts val="0"/>
              </a:spcAft>
              <a:buClr>
                <a:schemeClr val="lt1"/>
              </a:buClr>
              <a:buSzPts val="2000"/>
              <a:buChar char="•"/>
            </a:pPr>
            <a:r>
              <a:rPr lang="en-US" sz="2000" dirty="0"/>
              <a:t>Encryption in Rest</a:t>
            </a:r>
          </a:p>
          <a:p>
            <a:pPr marL="685800" lvl="1" indent="-228600">
              <a:spcBef>
                <a:spcPts val="0"/>
              </a:spcBef>
              <a:buSzPts val="2000"/>
            </a:pPr>
            <a:r>
              <a:rPr lang="en-US" sz="1600" dirty="0"/>
              <a:t>Designed to prevent the attacker from accessing unencrypted data.</a:t>
            </a:r>
          </a:p>
          <a:p>
            <a:pPr marL="685800" lvl="1" indent="-228600">
              <a:spcBef>
                <a:spcPts val="0"/>
              </a:spcBef>
              <a:buSzPts val="2000"/>
            </a:pPr>
            <a:r>
              <a:rPr lang="en-US" sz="1600" dirty="0"/>
              <a:t>Ensures data is encrypted when on the disk</a:t>
            </a:r>
          </a:p>
          <a:p>
            <a:pPr marL="685800" lvl="1" indent="-228600">
              <a:spcBef>
                <a:spcPts val="0"/>
              </a:spcBef>
              <a:buSzPts val="2000"/>
            </a:pPr>
            <a:r>
              <a:rPr lang="en-US" sz="1600" dirty="0"/>
              <a:t>Examples: Passwords, sensitive personal records</a:t>
            </a:r>
          </a:p>
          <a:p>
            <a:pPr marL="685800" lvl="1" indent="-228600">
              <a:spcBef>
                <a:spcPts val="0"/>
              </a:spcBef>
              <a:buSzPts val="2000"/>
            </a:pPr>
            <a:endParaRPr lang="en-US" sz="1200" dirty="0"/>
          </a:p>
          <a:p>
            <a:pPr marL="228600" indent="-228600">
              <a:spcBef>
                <a:spcPts val="0"/>
              </a:spcBef>
              <a:buSzPts val="2000"/>
            </a:pPr>
            <a:r>
              <a:rPr lang="en-US" sz="2000" dirty="0"/>
              <a:t>Encryption at Flight</a:t>
            </a:r>
          </a:p>
          <a:p>
            <a:pPr marL="685800" lvl="1" indent="-228600">
              <a:spcBef>
                <a:spcPts val="0"/>
              </a:spcBef>
              <a:buSzPts val="2000"/>
            </a:pPr>
            <a:r>
              <a:rPr lang="en-US" sz="1600" dirty="0"/>
              <a:t>Designed to encrypt the data during transmission over a network</a:t>
            </a:r>
          </a:p>
          <a:p>
            <a:pPr marL="685800" lvl="1" indent="-228600">
              <a:spcBef>
                <a:spcPts val="0"/>
              </a:spcBef>
              <a:buSzPts val="2000"/>
            </a:pPr>
            <a:r>
              <a:rPr lang="en-US" sz="1600" dirty="0"/>
              <a:t>Keeps data secure in the event of a network injection attack</a:t>
            </a:r>
          </a:p>
          <a:p>
            <a:pPr marL="685800" lvl="1" indent="-228600">
              <a:spcBef>
                <a:spcPts val="0"/>
              </a:spcBef>
              <a:buSzPts val="2000"/>
            </a:pPr>
            <a:endParaRPr lang="en-US" sz="1800" dirty="0"/>
          </a:p>
          <a:p>
            <a:pPr marL="228600" indent="-228600">
              <a:spcBef>
                <a:spcPts val="0"/>
              </a:spcBef>
              <a:buSzPts val="2000"/>
            </a:pPr>
            <a:r>
              <a:rPr lang="en-US" sz="1800" dirty="0"/>
              <a:t>Encryption in Use</a:t>
            </a:r>
          </a:p>
          <a:p>
            <a:pPr marL="685800" lvl="1" indent="-228600">
              <a:spcBef>
                <a:spcPts val="0"/>
              </a:spcBef>
              <a:buSzPts val="2000"/>
            </a:pPr>
            <a:r>
              <a:rPr lang="en-US" sz="1600" dirty="0"/>
              <a:t>Combination of both in Rest and at Flight</a:t>
            </a:r>
          </a:p>
          <a:p>
            <a:pPr marL="685800" lvl="1" indent="-228600">
              <a:spcBef>
                <a:spcPts val="0"/>
              </a:spcBef>
              <a:buSzPts val="2000"/>
            </a:pPr>
            <a:r>
              <a:rPr lang="en-US" sz="1600" dirty="0"/>
              <a:t>Designed to ensure sensitive data is never left unsecured</a:t>
            </a:r>
          </a:p>
          <a:p>
            <a:pPr marL="685800" lvl="1" indent="-228600">
              <a:spcBef>
                <a:spcPts val="0"/>
              </a:spcBef>
              <a:buSzPts val="2000"/>
            </a:pPr>
            <a:endParaRPr sz="1800" dirty="0"/>
          </a:p>
          <a:p>
            <a:pPr marL="0" lvl="0" indent="0" algn="l" rtl="0">
              <a:lnSpc>
                <a:spcPct val="90000"/>
              </a:lnSpc>
              <a:spcBef>
                <a:spcPts val="1000"/>
              </a:spcBef>
              <a:spcAft>
                <a:spcPts val="0"/>
              </a:spcAft>
              <a:buClr>
                <a:schemeClr val="lt1"/>
              </a:buClr>
              <a:buSzPts val="1600"/>
              <a:buNone/>
            </a:pPr>
            <a:endParaRPr sz="1600" dirty="0"/>
          </a:p>
          <a:p>
            <a:pPr marL="228600" lvl="0" indent="-88900" algn="l" rtl="0">
              <a:lnSpc>
                <a:spcPct val="90000"/>
              </a:lnSpc>
              <a:spcBef>
                <a:spcPts val="1000"/>
              </a:spcBef>
              <a:spcAft>
                <a:spcPts val="0"/>
              </a:spcAft>
              <a:buClr>
                <a:schemeClr val="lt1"/>
              </a:buClr>
              <a:buSzPts val="2200"/>
              <a:buNone/>
            </a:pPr>
            <a:endParaRPr dirty="0"/>
          </a:p>
        </p:txBody>
      </p:sp>
      <p:pic>
        <p:nvPicPr>
          <p:cNvPr id="183" name="Google Shape;183;p7"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Slide Six">
            <a:hlinkClick r:id="" action="ppaction://media"/>
            <a:extLst>
              <a:ext uri="{FF2B5EF4-FFF2-40B4-BE49-F238E27FC236}">
                <a16:creationId xmlns:a16="http://schemas.microsoft.com/office/drawing/2014/main" id="{1A7EB5E0-6233-4262-AA54-34C7273DE927}"/>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381000" y="334515"/>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55310"/>
    </mc:Choice>
    <mc:Fallback>
      <p:transition spd="slow" advTm="553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531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8"/>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TRIPLE-A POLICIES</a:t>
            </a:r>
            <a:endParaRPr dirty="0"/>
          </a:p>
        </p:txBody>
      </p:sp>
      <p:sp>
        <p:nvSpPr>
          <p:cNvPr id="189" name="Google Shape;189;p8"/>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lnSpcReduction="10000"/>
          </a:bodyPr>
          <a:lstStyle/>
          <a:p>
            <a:pPr marL="228600" lvl="0" indent="-228600" algn="l" rtl="0">
              <a:lnSpc>
                <a:spcPct val="90000"/>
              </a:lnSpc>
              <a:spcBef>
                <a:spcPts val="0"/>
              </a:spcBef>
              <a:spcAft>
                <a:spcPts val="0"/>
              </a:spcAft>
              <a:buClr>
                <a:schemeClr val="lt1"/>
              </a:buClr>
              <a:buSzPts val="2400"/>
              <a:buChar char="•"/>
            </a:pPr>
            <a:r>
              <a:rPr lang="en-US" dirty="0"/>
              <a:t>Authentication</a:t>
            </a:r>
          </a:p>
          <a:p>
            <a:pPr marL="685800" lvl="1" indent="-228600">
              <a:spcBef>
                <a:spcPts val="0"/>
              </a:spcBef>
              <a:buSzPts val="2400"/>
            </a:pPr>
            <a:r>
              <a:rPr lang="en-US" dirty="0"/>
              <a:t>Allows a user to be identified</a:t>
            </a:r>
          </a:p>
          <a:p>
            <a:pPr marL="685800" lvl="1" indent="-228600">
              <a:spcBef>
                <a:spcPts val="0"/>
              </a:spcBef>
              <a:buSzPts val="2400"/>
            </a:pPr>
            <a:r>
              <a:rPr lang="en-US" dirty="0"/>
              <a:t>Traditional means include username/password combination</a:t>
            </a:r>
          </a:p>
          <a:p>
            <a:pPr marL="685800" lvl="1" indent="-228600">
              <a:spcBef>
                <a:spcPts val="0"/>
              </a:spcBef>
              <a:buSzPts val="2400"/>
            </a:pPr>
            <a:r>
              <a:rPr lang="en-US" dirty="0"/>
              <a:t>Can be enforced using challenge questions to verify a users identity</a:t>
            </a:r>
          </a:p>
          <a:p>
            <a:pPr marL="0" indent="0">
              <a:spcBef>
                <a:spcPts val="0"/>
              </a:spcBef>
              <a:buSzPts val="2400"/>
              <a:buNone/>
            </a:pPr>
            <a:endParaRPr lang="en-US" dirty="0"/>
          </a:p>
          <a:p>
            <a:pPr marL="228600" lvl="0" indent="-228600" algn="l" rtl="0">
              <a:lnSpc>
                <a:spcPct val="90000"/>
              </a:lnSpc>
              <a:spcBef>
                <a:spcPts val="0"/>
              </a:spcBef>
              <a:spcAft>
                <a:spcPts val="0"/>
              </a:spcAft>
              <a:buClr>
                <a:schemeClr val="lt1"/>
              </a:buClr>
              <a:buSzPts val="2400"/>
              <a:buChar char="•"/>
            </a:pPr>
            <a:r>
              <a:rPr lang="en-US" dirty="0"/>
              <a:t>Authorization</a:t>
            </a:r>
          </a:p>
          <a:p>
            <a:pPr marL="685800" lvl="1" indent="-228600">
              <a:spcBef>
                <a:spcPts val="0"/>
              </a:spcBef>
              <a:buSzPts val="2400"/>
            </a:pPr>
            <a:r>
              <a:rPr lang="en-US" dirty="0"/>
              <a:t>Grants users the ability to perform a certain task</a:t>
            </a:r>
          </a:p>
          <a:p>
            <a:pPr marL="685800" lvl="1" indent="-228600">
              <a:spcBef>
                <a:spcPts val="0"/>
              </a:spcBef>
              <a:buSzPts val="2400"/>
            </a:pPr>
            <a:r>
              <a:rPr lang="en-US" dirty="0"/>
              <a:t>Granted access can include accessing secure files, executing stored procedures or queries, anything necessary for elevated privileges</a:t>
            </a:r>
          </a:p>
          <a:p>
            <a:pPr marL="457200" lvl="1" indent="0">
              <a:spcBef>
                <a:spcPts val="0"/>
              </a:spcBef>
              <a:buSzPts val="2400"/>
              <a:buNone/>
            </a:pPr>
            <a:endParaRPr lang="en-US" dirty="0"/>
          </a:p>
          <a:p>
            <a:pPr marL="228600" lvl="0" indent="-228600" algn="l" rtl="0">
              <a:lnSpc>
                <a:spcPct val="90000"/>
              </a:lnSpc>
              <a:spcBef>
                <a:spcPts val="0"/>
              </a:spcBef>
              <a:spcAft>
                <a:spcPts val="0"/>
              </a:spcAft>
              <a:buClr>
                <a:schemeClr val="lt1"/>
              </a:buClr>
              <a:buSzPts val="2400"/>
              <a:buChar char="•"/>
            </a:pPr>
            <a:r>
              <a:rPr lang="en-US" dirty="0"/>
              <a:t>Accounting</a:t>
            </a:r>
          </a:p>
          <a:p>
            <a:pPr marL="685800" lvl="1" indent="-228600">
              <a:spcBef>
                <a:spcPts val="0"/>
              </a:spcBef>
              <a:buSzPts val="2400"/>
            </a:pPr>
            <a:r>
              <a:rPr lang="en-US" dirty="0"/>
              <a:t>Measures the resources a user consumes during access</a:t>
            </a:r>
          </a:p>
          <a:p>
            <a:pPr marL="685800" lvl="1" indent="-228600">
              <a:spcBef>
                <a:spcPts val="0"/>
              </a:spcBef>
              <a:buSzPts val="2400"/>
            </a:pPr>
            <a:r>
              <a:rPr lang="en-US" dirty="0"/>
              <a:t>Can include logging actions that a user performs</a:t>
            </a:r>
          </a:p>
          <a:p>
            <a:pPr marL="685800" lvl="1" indent="-228600">
              <a:spcBef>
                <a:spcPts val="0"/>
              </a:spcBef>
              <a:buSzPts val="2400"/>
            </a:pPr>
            <a:r>
              <a:rPr lang="en-US" dirty="0"/>
              <a:t>Capturing anomalies or errors</a:t>
            </a:r>
            <a:endParaRPr dirty="0"/>
          </a:p>
        </p:txBody>
      </p:sp>
      <p:pic>
        <p:nvPicPr>
          <p:cNvPr id="190" name="Google Shape;190;p8"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Slide Seven">
            <a:hlinkClick r:id="" action="ppaction://media"/>
            <a:extLst>
              <a:ext uri="{FF2B5EF4-FFF2-40B4-BE49-F238E27FC236}">
                <a16:creationId xmlns:a16="http://schemas.microsoft.com/office/drawing/2014/main" id="{CFA7CF17-4AA9-4805-A6B7-DAAB5370E873}"/>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381000" y="334515"/>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71381"/>
    </mc:Choice>
    <mc:Fallback>
      <p:transition spd="slow" advTm="713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138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Unit Testing – Memory Allocation</a:t>
            </a:r>
            <a:endParaRPr dirty="0"/>
          </a:p>
        </p:txBody>
      </p:sp>
      <p:sp>
        <p:nvSpPr>
          <p:cNvPr id="196" name="Google Shape;196;g9504e29505_0_0"/>
          <p:cNvSpPr txBox="1">
            <a:spLocks noGrp="1"/>
          </p:cNvSpPr>
          <p:nvPr>
            <p:ph type="body" idx="1"/>
          </p:nvPr>
        </p:nvSpPr>
        <p:spPr>
          <a:xfrm>
            <a:off x="685800" y="2194560"/>
            <a:ext cx="4194958" cy="4024200"/>
          </a:xfrm>
          <a:prstGeom prst="rect">
            <a:avLst/>
          </a:prstGeom>
          <a:noFill/>
          <a:ln>
            <a:noFill/>
          </a:ln>
        </p:spPr>
        <p:txBody>
          <a:bodyPr spcFirstLastPara="1" wrap="square" lIns="91425" tIns="45700" rIns="91425" bIns="45700" anchor="t" anchorCtr="0">
            <a:noAutofit/>
          </a:bodyPr>
          <a:lstStyle/>
          <a:p>
            <a:pPr marL="342900" lvl="0" algn="l" rtl="0">
              <a:lnSpc>
                <a:spcPct val="90000"/>
              </a:lnSpc>
              <a:spcBef>
                <a:spcPts val="1000"/>
              </a:spcBef>
              <a:spcAft>
                <a:spcPts val="0"/>
              </a:spcAft>
              <a:buSzPts val="1800"/>
              <a:buFont typeface="Arial" panose="020B0604020202020204" pitchFamily="34" charset="0"/>
              <a:buChar char="•"/>
            </a:pPr>
            <a:r>
              <a:rPr lang="en-US" dirty="0"/>
              <a:t>Setup work – Create functions to setup, tear down and add entries to a collection vector</a:t>
            </a:r>
          </a:p>
          <a:p>
            <a:pPr marL="342900" lvl="0" algn="l" rtl="0">
              <a:lnSpc>
                <a:spcPct val="90000"/>
              </a:lnSpc>
              <a:spcBef>
                <a:spcPts val="1000"/>
              </a:spcBef>
              <a:spcAft>
                <a:spcPts val="0"/>
              </a:spcAft>
              <a:buSzPts val="1800"/>
              <a:buFont typeface="Arial" panose="020B0604020202020204" pitchFamily="34" charset="0"/>
              <a:buChar char="•"/>
            </a:pPr>
            <a:endParaRPr lang="en-US" dirty="0"/>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5" name="Picture 4" descr="Text&#10;&#10;Description automatically generated">
            <a:extLst>
              <a:ext uri="{FF2B5EF4-FFF2-40B4-BE49-F238E27FC236}">
                <a16:creationId xmlns:a16="http://schemas.microsoft.com/office/drawing/2014/main" id="{AC32A11C-563D-41AA-A123-40E715325257}"/>
              </a:ext>
            </a:extLst>
          </p:cNvPr>
          <p:cNvPicPr>
            <a:picLocks noChangeAspect="1"/>
          </p:cNvPicPr>
          <p:nvPr/>
        </p:nvPicPr>
        <p:blipFill>
          <a:blip r:embed="rId7"/>
          <a:stretch>
            <a:fillRect/>
          </a:stretch>
        </p:blipFill>
        <p:spPr>
          <a:xfrm>
            <a:off x="5020891" y="1896525"/>
            <a:ext cx="6506483" cy="4620270"/>
          </a:xfrm>
          <a:prstGeom prst="rect">
            <a:avLst/>
          </a:prstGeom>
        </p:spPr>
      </p:pic>
      <p:pic>
        <p:nvPicPr>
          <p:cNvPr id="2" name="Slide Eight">
            <a:hlinkClick r:id="" action="ppaction://media"/>
            <a:extLst>
              <a:ext uri="{FF2B5EF4-FFF2-40B4-BE49-F238E27FC236}">
                <a16:creationId xmlns:a16="http://schemas.microsoft.com/office/drawing/2014/main" id="{E9239B59-FA75-4755-91C8-A434962F4E36}"/>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381000" y="334440"/>
            <a:ext cx="609600" cy="609600"/>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8782"/>
    </mc:Choice>
    <mc:Fallback>
      <p:transition spd="slow" advTm="487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878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Unit Testing – Memory Allocation</a:t>
            </a:r>
            <a:endParaRPr dirty="0"/>
          </a:p>
        </p:txBody>
      </p:sp>
      <p:sp>
        <p:nvSpPr>
          <p:cNvPr id="196" name="Google Shape;196;g9504e29505_0_0"/>
          <p:cNvSpPr txBox="1">
            <a:spLocks noGrp="1"/>
          </p:cNvSpPr>
          <p:nvPr>
            <p:ph type="body" idx="1"/>
          </p:nvPr>
        </p:nvSpPr>
        <p:spPr>
          <a:xfrm>
            <a:off x="685800" y="2194560"/>
            <a:ext cx="4194958" cy="4024200"/>
          </a:xfrm>
          <a:prstGeom prst="rect">
            <a:avLst/>
          </a:prstGeom>
          <a:noFill/>
          <a:ln>
            <a:noFill/>
          </a:ln>
        </p:spPr>
        <p:txBody>
          <a:bodyPr spcFirstLastPara="1" wrap="square" lIns="91425" tIns="45700" rIns="91425" bIns="45700" anchor="t" anchorCtr="0">
            <a:noAutofit/>
          </a:bodyPr>
          <a:lstStyle/>
          <a:p>
            <a:pPr marL="342900" lvl="0" algn="l" rtl="0">
              <a:lnSpc>
                <a:spcPct val="90000"/>
              </a:lnSpc>
              <a:spcBef>
                <a:spcPts val="1000"/>
              </a:spcBef>
              <a:spcAft>
                <a:spcPts val="0"/>
              </a:spcAft>
              <a:buSzPts val="1800"/>
              <a:buFont typeface="Arial" panose="020B0604020202020204" pitchFamily="34" charset="0"/>
              <a:buChar char="•"/>
            </a:pPr>
            <a:r>
              <a:rPr lang="en-US" dirty="0"/>
              <a:t>Positive Test 1 – Verify that an empty vector can be added to using the </a:t>
            </a:r>
            <a:r>
              <a:rPr lang="en-US" dirty="0" err="1"/>
              <a:t>push_back</a:t>
            </a:r>
            <a:r>
              <a:rPr lang="en-US" dirty="0"/>
              <a:t> function on the standard vector </a:t>
            </a:r>
            <a:r>
              <a:rPr lang="en-US" dirty="0" err="1"/>
              <a:t>libarary</a:t>
            </a:r>
            <a:endParaRPr lang="en-US" dirty="0"/>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Picture 2" descr="Text&#10;&#10;Description automatically generated">
            <a:extLst>
              <a:ext uri="{FF2B5EF4-FFF2-40B4-BE49-F238E27FC236}">
                <a16:creationId xmlns:a16="http://schemas.microsoft.com/office/drawing/2014/main" id="{BE481431-33DB-4B38-8C52-94424604BCB2}"/>
              </a:ext>
            </a:extLst>
          </p:cNvPr>
          <p:cNvPicPr>
            <a:picLocks noChangeAspect="1"/>
          </p:cNvPicPr>
          <p:nvPr/>
        </p:nvPicPr>
        <p:blipFill>
          <a:blip r:embed="rId7"/>
          <a:stretch>
            <a:fillRect/>
          </a:stretch>
        </p:blipFill>
        <p:spPr>
          <a:xfrm>
            <a:off x="5066963" y="2299734"/>
            <a:ext cx="6176891" cy="3140792"/>
          </a:xfrm>
          <a:prstGeom prst="rect">
            <a:avLst/>
          </a:prstGeom>
        </p:spPr>
      </p:pic>
      <p:pic>
        <p:nvPicPr>
          <p:cNvPr id="2" name="Slide Nine">
            <a:hlinkClick r:id="" action="ppaction://media"/>
            <a:extLst>
              <a:ext uri="{FF2B5EF4-FFF2-40B4-BE49-F238E27FC236}">
                <a16:creationId xmlns:a16="http://schemas.microsoft.com/office/drawing/2014/main" id="{FC9C127A-7813-4B98-89C1-7C5742388F1D}"/>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381000" y="334440"/>
            <a:ext cx="609600" cy="609600"/>
          </a:xfrm>
          <a:prstGeom prst="rect">
            <a:avLst/>
          </a:prstGeom>
        </p:spPr>
      </p:pic>
    </p:spTree>
    <p:custDataLst>
      <p:tags r:id="rId1"/>
    </p:custDataLst>
    <p:extLst>
      <p:ext uri="{BB962C8B-B14F-4D97-AF65-F5344CB8AC3E}">
        <p14:creationId xmlns:p14="http://schemas.microsoft.com/office/powerpoint/2010/main" val="334862131"/>
      </p:ext>
    </p:extLst>
  </p:cSld>
  <p:clrMapOvr>
    <a:masterClrMapping/>
  </p:clrMapOvr>
  <mc:AlternateContent xmlns:mc="http://schemas.openxmlformats.org/markup-compatibility/2006">
    <mc:Choice xmlns:p14="http://schemas.microsoft.com/office/powerpoint/2010/main" Requires="p14">
      <p:transition spd="slow" p14:dur="2000" advTm="34969"/>
    </mc:Choice>
    <mc:Fallback>
      <p:transition spd="slow" advTm="349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496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4"/>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9267F6D1A260A4394C18F5AF72445EA" ma:contentTypeVersion="3" ma:contentTypeDescription="Create a new document." ma:contentTypeScope="" ma:versionID="d6a723735a0ade9a92961b83aee31dda">
  <xsd:schema xmlns:xsd="http://www.w3.org/2001/XMLSchema" xmlns:xs="http://www.w3.org/2001/XMLSchema" xmlns:p="http://schemas.microsoft.com/office/2006/metadata/properties" targetNamespace="http://schemas.microsoft.com/office/2006/metadata/properties" ma:root="true" ma:fieldsID="e345bd7673956a623930e5662e321f3a">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4"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DB4D054-FC38-43E0-B24C-8E3420B75B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3E9B35DD-16B6-4415-A905-CDACA4FC6DBE}">
  <ds:schemaRefs>
    <ds:schemaRef ds:uri="http://schemas.openxmlformats.org/package/2006/metadata/core-properties"/>
    <ds:schemaRef ds:uri="http://purl.org/dc/elements/1.1/"/>
    <ds:schemaRef ds:uri="http://schemas.microsoft.com/office/2006/documentManagement/types"/>
    <ds:schemaRef ds:uri="http://purl.org/dc/terms/"/>
    <ds:schemaRef ds:uri="http://schemas.microsoft.com/office/infopath/2007/PartnerControls"/>
    <ds:schemaRef ds:uri="http://purl.org/dc/dcmitype/"/>
    <ds:schemaRef ds:uri="http://schemas.microsoft.com/office/2006/metadata/properties"/>
    <ds:schemaRef ds:uri="http://www.w3.org/XML/1998/namespace"/>
  </ds:schemaRefs>
</ds:datastoreItem>
</file>

<file path=customXml/itemProps3.xml><?xml version="1.0" encoding="utf-8"?>
<ds:datastoreItem xmlns:ds="http://schemas.openxmlformats.org/officeDocument/2006/customXml" ds:itemID="{F398236C-7FA9-40C9-B456-AA158A506A3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610</TotalTime>
  <Words>1522</Words>
  <Application>Microsoft Office PowerPoint</Application>
  <PresentationFormat>Widescreen</PresentationFormat>
  <Paragraphs>182</Paragraphs>
  <Slides>18</Slides>
  <Notes>18</Notes>
  <HiddenSlides>0</HiddenSlides>
  <MMClips>17</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18</vt:i4>
      </vt:variant>
    </vt:vector>
  </HeadingPairs>
  <TitlesOfParts>
    <vt:vector size="21" baseType="lpstr">
      <vt:lpstr>Arial</vt:lpstr>
      <vt:lpstr>Century Gothic</vt:lpstr>
      <vt:lpstr>Vapor Trail</vt:lpstr>
      <vt:lpstr>Green Pace</vt:lpstr>
      <vt:lpstr>OVERVIEW: DEFENSE IN DEPTH</vt:lpstr>
      <vt:lpstr>THREATS MATRIX</vt:lpstr>
      <vt:lpstr>10 PRINCIPLES</vt:lpstr>
      <vt:lpstr>CODING STANDARDS</vt:lpstr>
      <vt:lpstr>ENCRYPTION POLICIES</vt:lpstr>
      <vt:lpstr>TRIPLE-A POLICIES</vt:lpstr>
      <vt:lpstr>Unit Testing – Memory Allocation</vt:lpstr>
      <vt:lpstr>Unit Testing – Memory Allocation</vt:lpstr>
      <vt:lpstr>Unit Testing – Memory Allocation</vt:lpstr>
      <vt:lpstr>Unit Testing – Memory Allocation</vt:lpstr>
      <vt:lpstr>Unit Testing – Memory Allocation</vt:lpstr>
      <vt:lpstr>AUTOMATION SUMMARY</vt:lpstr>
      <vt:lpstr>RISKS AND BENEFITS</vt:lpstr>
      <vt:lpstr>RECOMMENDATIONS</vt:lpstr>
      <vt:lpstr>CONCLUSIONS</vt:lpstr>
      <vt:lpstr>REFERENCES</vt:lpstr>
      <vt:lpstr>REFERENCES Part 2</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Green Pace</dc:title>
  <dc:creator>Kathy Shields</dc:creator>
  <cp:lastModifiedBy>Aldana, Marco</cp:lastModifiedBy>
  <cp:revision>1</cp:revision>
  <dcterms:created xsi:type="dcterms:W3CDTF">2020-08-19T17:59:24Z</dcterms:created>
  <dcterms:modified xsi:type="dcterms:W3CDTF">2021-08-14T21:15:53Z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DA78308B-55B0-44AB-B406-C6A80F5E53EB</vt:lpwstr>
  </property>
  <property fmtid="{D5CDD505-2E9C-101B-9397-08002B2CF9AE}" pid="3" name="ArticulatePath">
    <vt:lpwstr>CS 405 P2 Presentation Template</vt:lpwstr>
  </property>
  <property fmtid="{D5CDD505-2E9C-101B-9397-08002B2CF9AE}" pid="4" name="ContentTypeId">
    <vt:lpwstr>0x01010019267F6D1A260A4394C18F5AF72445EA</vt:lpwstr>
  </property>
</Properties>
</file>